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26.xml.rels" ContentType="application/vnd.openxmlformats-package.relationships+xml"/>
  <Override PartName="/ppt/notesSlides/_rels/notesSlide25.xml.rels" ContentType="application/vnd.openxmlformats-package.relationship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media/image70.png" ContentType="image/png"/>
  <Override PartName="/ppt/media/image71.png" ContentType="image/png"/>
  <Override PartName="/ppt/media/image66.wmf" ContentType="image/x-wmf"/>
  <Override PartName="/ppt/media/image64.png" ContentType="image/png"/>
  <Override PartName="/ppt/media/image61.jpeg" ContentType="image/jpeg"/>
  <Override PartName="/ppt/media/image60.jpeg" ContentType="image/jpeg"/>
  <Override PartName="/ppt/media/image55.png" ContentType="image/png"/>
  <Override PartName="/ppt/media/image53.png" ContentType="image/png"/>
  <Override PartName="/ppt/media/image52.png" ContentType="image/png"/>
  <Override PartName="/ppt/media/image51.png" ContentType="image/png"/>
  <Override PartName="/ppt/media/image50.jpeg" ContentType="image/jpeg"/>
  <Override PartName="/ppt/media/image49.jpeg" ContentType="image/jpeg"/>
  <Override PartName="/ppt/media/image48.jpeg" ContentType="image/jpeg"/>
  <Override PartName="/ppt/media/image45.png" ContentType="image/png"/>
  <Override PartName="/ppt/media/image69.png" ContentType="image/png"/>
  <Override PartName="/ppt/media/image44.png" ContentType="image/png"/>
  <Override PartName="/ppt/media/image68.png" ContentType="image/png"/>
  <Override PartName="/ppt/media/image43.png" ContentType="image/png"/>
  <Override PartName="/ppt/media/image67.png" ContentType="image/png"/>
  <Override PartName="/ppt/media/image42.png" ContentType="image/png"/>
  <Override PartName="/ppt/media/image41.png" ContentType="image/png"/>
  <Override PartName="/ppt/media/image65.png" ContentType="image/png"/>
  <Override PartName="/ppt/media/image40.png" ContentType="image/png"/>
  <Override PartName="/ppt/media/image39.png" ContentType="image/png"/>
  <Override PartName="/ppt/media/image38.png" ContentType="image/png"/>
  <Override PartName="/ppt/media/image37.png" ContentType="image/png"/>
  <Override PartName="/ppt/media/image15.png" ContentType="image/png"/>
  <Override PartName="/ppt/media/image46.png" ContentType="image/png"/>
  <Override PartName="/ppt/media/image9.jpeg" ContentType="image/jpeg"/>
  <Override PartName="/ppt/media/image17.png" ContentType="image/png"/>
  <Override PartName="/ppt/media/image18.png" ContentType="image/png"/>
  <Override PartName="/ppt/media/image19.png" ContentType="image/png"/>
  <Override PartName="/ppt/media/image56.png" ContentType="image/png"/>
  <Override PartName="/ppt/media/image31.png" ContentType="image/png"/>
  <Override PartName="/ppt/media/image57.png" ContentType="image/png"/>
  <Override PartName="/ppt/media/image32.png" ContentType="image/png"/>
  <Override PartName="/ppt/media/image58.png" ContentType="image/png"/>
  <Override PartName="/ppt/media/image33.png" ContentType="image/png"/>
  <Override PartName="/ppt/media/image59.png" ContentType="image/png"/>
  <Override PartName="/ppt/media/image34.png" ContentType="image/png"/>
  <Override PartName="/ppt/media/image10.png" ContentType="image/png"/>
  <Override PartName="/ppt/media/image35.png" ContentType="image/png"/>
  <Override PartName="/ppt/media/image8.jpeg" ContentType="image/jpeg"/>
  <Override PartName="/ppt/media/image36.png" ContentType="image/png"/>
  <Override PartName="/ppt/media/image47.jpeg" ContentType="image/jpeg"/>
  <Override PartName="/ppt/media/image14.jpeg" ContentType="image/jpeg"/>
  <Override PartName="/ppt/media/image12.jpeg" ContentType="image/jpeg"/>
  <Override PartName="/ppt/media/image11.jpeg" ContentType="image/jpeg"/>
  <Override PartName="/ppt/media/image13.jpeg" ContentType="image/jpeg"/>
  <Override PartName="/ppt/media/image62.jpeg" ContentType="image/jpeg"/>
  <Override PartName="/ppt/media/image2.png" ContentType="image/png"/>
  <Override PartName="/ppt/media/image3.png" ContentType="image/png"/>
  <Override PartName="/ppt/media/image20.jpeg" ContentType="image/jpeg"/>
  <Override PartName="/ppt/media/image54.jpeg" ContentType="image/jpeg"/>
  <Override PartName="/ppt/media/image21.jpeg" ContentType="image/jpeg"/>
  <Override PartName="/ppt/media/image22.jpeg" ContentType="image/jpeg"/>
  <Override PartName="/ppt/media/image1.jpeg" ContentType="image/jpeg"/>
  <Override PartName="/ppt/media/image23.jpeg" ContentType="image/jpeg"/>
  <Override PartName="/ppt/media/image24.jpeg" ContentType="image/jpeg"/>
  <Override PartName="/ppt/media/image25.jpeg" ContentType="image/jpeg"/>
  <Override PartName="/ppt/media/image4.jpeg" ContentType="image/jpeg"/>
  <Override PartName="/ppt/media/image26.jpeg" ContentType="image/jpeg"/>
  <Override PartName="/ppt/media/image5.jpeg" ContentType="image/jpeg"/>
  <Override PartName="/ppt/media/image27.jpeg" ContentType="image/jpeg"/>
  <Override PartName="/ppt/media/image16.png" ContentType="image/png"/>
  <Override PartName="/ppt/media/image6.jpeg" ContentType="image/jpeg"/>
  <Override PartName="/ppt/media/image28.jpeg" ContentType="image/jpeg"/>
  <Override PartName="/ppt/media/image7.jpeg" ContentType="image/jpeg"/>
  <Override PartName="/ppt/media/image29.jpeg" ContentType="image/jpeg"/>
  <Override PartName="/ppt/media/image63.jpeg" ContentType="image/jpeg"/>
  <Override PartName="/ppt/media/image30.jpeg" ContentType="image/jpe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29.xml.rels" ContentType="application/vnd.openxmlformats-package.relationships+xml"/>
  <Override PartName="/ppt/slides/_rels/slide28.xml.rels" ContentType="application/vnd.openxmlformats-package.relationships+xml"/>
  <Override PartName="/ppt/slides/_rels/slide27.xml.rels" ContentType="application/vnd.openxmlformats-package.relationships+xml"/>
  <Override PartName="/ppt/slides/_rels/slide26.xml.rels" ContentType="application/vnd.openxmlformats-package.relationships+xml"/>
  <Override PartName="/ppt/slides/_rels/slide31.xml.rels" ContentType="application/vnd.openxmlformats-package.relationships+xml"/>
  <Override PartName="/ppt/slides/_rels/slide25.xml.rels" ContentType="application/vnd.openxmlformats-package.relationships+xml"/>
  <Override PartName="/ppt/slides/_rels/slide30.xml.rels" ContentType="application/vnd.openxmlformats-package.relationships+xml"/>
  <Override PartName="/ppt/slides/_rels/slide24.xml.rels" ContentType="application/vnd.openxmlformats-package.relationships+xml"/>
  <Override PartName="/ppt/slides/_rels/slide23.xml.rels" ContentType="application/vnd.openxmlformats-package.relationships+xml"/>
  <Override PartName="/ppt/slides/_rels/slide22.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PlaceHolder 1"/>
          <p:cNvSpPr>
            <a:spLocks noGrp="1"/>
          </p:cNvSpPr>
          <p:nvPr>
            <p:ph type="sldImg"/>
          </p:nvPr>
        </p:nvSpPr>
        <p:spPr>
          <a:xfrm>
            <a:off x="533520" y="764280"/>
            <a:ext cx="6704640" cy="3771360"/>
          </a:xfrm>
          <a:prstGeom prst="rect">
            <a:avLst/>
          </a:prstGeom>
        </p:spPr>
        <p:txBody>
          <a:bodyPr lIns="0" rIns="0" tIns="0" bIns="0" anchor="ctr"/>
          <a:p>
            <a:r>
              <a:rPr b="0" lang="en-US" sz="1800" spc="-1" strike="noStrike">
                <a:solidFill>
                  <a:srgbClr val="000000"/>
                </a:solidFill>
                <a:latin typeface="Times New Roman"/>
              </a:rPr>
              <a:t>Click to move the slide</a:t>
            </a:r>
            <a:endParaRPr b="0" lang="en-US" sz="1800" spc="-1" strike="noStrike">
              <a:solidFill>
                <a:srgbClr val="000000"/>
              </a:solidFill>
              <a:latin typeface="Times New Roman"/>
            </a:endParaRPr>
          </a:p>
        </p:txBody>
      </p:sp>
      <p:sp>
        <p:nvSpPr>
          <p:cNvPr id="139" name="PlaceHolder 2"/>
          <p:cNvSpPr>
            <a:spLocks noGrp="1"/>
          </p:cNvSpPr>
          <p:nvPr>
            <p:ph type="body"/>
          </p:nvPr>
        </p:nvSpPr>
        <p:spPr>
          <a:xfrm>
            <a:off x="777240" y="4777560"/>
            <a:ext cx="6217560" cy="4525920"/>
          </a:xfrm>
          <a:prstGeom prst="rect">
            <a:avLst/>
          </a:prstGeom>
        </p:spPr>
        <p:txBody>
          <a:bodyPr lIns="0" rIns="0" tIns="0" bIns="0"/>
          <a:p>
            <a:r>
              <a:rPr b="0" lang="en-GB" sz="2000" spc="-1" strike="noStrike">
                <a:latin typeface="Arial"/>
              </a:rPr>
              <a:t>Click to edit the notes format</a:t>
            </a:r>
            <a:endParaRPr b="0" lang="en-GB" sz="2000" spc="-1" strike="noStrike">
              <a:latin typeface="Arial"/>
            </a:endParaRPr>
          </a:p>
        </p:txBody>
      </p:sp>
      <p:sp>
        <p:nvSpPr>
          <p:cNvPr id="140" name="PlaceHolder 3"/>
          <p:cNvSpPr>
            <a:spLocks noGrp="1"/>
          </p:cNvSpPr>
          <p:nvPr>
            <p:ph type="hdr"/>
          </p:nvPr>
        </p:nvSpPr>
        <p:spPr>
          <a:xfrm>
            <a:off x="0" y="0"/>
            <a:ext cx="3372840" cy="502560"/>
          </a:xfrm>
          <a:prstGeom prst="rect">
            <a:avLst/>
          </a:prstGeom>
        </p:spPr>
        <p:txBody>
          <a:bodyPr lIns="0" rIns="0" tIns="0" bIns="0"/>
          <a:p>
            <a:r>
              <a:rPr b="0" lang="en-GB" sz="1400" spc="-1" strike="noStrike">
                <a:latin typeface="Times New Roman"/>
              </a:rPr>
              <a:t> </a:t>
            </a:r>
            <a:endParaRPr b="0" lang="en-GB" sz="1400" spc="-1" strike="noStrike">
              <a:latin typeface="Times New Roman"/>
            </a:endParaRPr>
          </a:p>
        </p:txBody>
      </p:sp>
      <p:sp>
        <p:nvSpPr>
          <p:cNvPr id="141" name="PlaceHolder 4"/>
          <p:cNvSpPr>
            <a:spLocks noGrp="1"/>
          </p:cNvSpPr>
          <p:nvPr>
            <p:ph type="dt"/>
          </p:nvPr>
        </p:nvSpPr>
        <p:spPr>
          <a:xfrm>
            <a:off x="4399200" y="0"/>
            <a:ext cx="3372840" cy="502560"/>
          </a:xfrm>
          <a:prstGeom prst="rect">
            <a:avLst/>
          </a:prstGeom>
        </p:spPr>
        <p:txBody>
          <a:bodyPr lIns="0" rIns="0" tIns="0" bIns="0"/>
          <a:p>
            <a:pPr algn="r"/>
            <a:r>
              <a:rPr b="0" lang="en-GB" sz="1400" spc="-1" strike="noStrike">
                <a:latin typeface="Times New Roman"/>
              </a:rPr>
              <a:t> </a:t>
            </a:r>
            <a:endParaRPr b="0" lang="en-GB" sz="1400" spc="-1" strike="noStrike">
              <a:latin typeface="Times New Roman"/>
            </a:endParaRPr>
          </a:p>
        </p:txBody>
      </p:sp>
      <p:sp>
        <p:nvSpPr>
          <p:cNvPr id="142" name="PlaceHolder 5"/>
          <p:cNvSpPr>
            <a:spLocks noGrp="1"/>
          </p:cNvSpPr>
          <p:nvPr>
            <p:ph type="ftr"/>
          </p:nvPr>
        </p:nvSpPr>
        <p:spPr>
          <a:xfrm>
            <a:off x="0" y="9555480"/>
            <a:ext cx="3372840" cy="502560"/>
          </a:xfrm>
          <a:prstGeom prst="rect">
            <a:avLst/>
          </a:prstGeom>
        </p:spPr>
        <p:txBody>
          <a:bodyPr lIns="0" rIns="0" tIns="0" bIns="0" anchor="b"/>
          <a:p>
            <a:r>
              <a:rPr b="0" lang="en-GB" sz="1400" spc="-1" strike="noStrike">
                <a:latin typeface="Times New Roman"/>
              </a:rPr>
              <a:t> </a:t>
            </a:r>
            <a:endParaRPr b="0" lang="en-GB" sz="1400" spc="-1" strike="noStrike">
              <a:latin typeface="Times New Roman"/>
            </a:endParaRPr>
          </a:p>
        </p:txBody>
      </p:sp>
      <p:sp>
        <p:nvSpPr>
          <p:cNvPr id="143" name="PlaceHolder 6"/>
          <p:cNvSpPr>
            <a:spLocks noGrp="1"/>
          </p:cNvSpPr>
          <p:nvPr>
            <p:ph type="sldNum"/>
          </p:nvPr>
        </p:nvSpPr>
        <p:spPr>
          <a:xfrm>
            <a:off x="4399200" y="9555480"/>
            <a:ext cx="3372840" cy="502560"/>
          </a:xfrm>
          <a:prstGeom prst="rect">
            <a:avLst/>
          </a:prstGeom>
        </p:spPr>
        <p:txBody>
          <a:bodyPr lIns="0" rIns="0" tIns="0" bIns="0" anchor="b"/>
          <a:p>
            <a:pPr algn="r"/>
            <a:fld id="{0A098F85-40D4-4DB0-A41B-FA4C3D8D3AD7}" type="slidenum">
              <a:rPr b="0" lang="en-GB" sz="1400" spc="-1" strike="noStrike">
                <a:latin typeface="Times New Roman"/>
              </a:rPr>
              <a:t>1</a:t>
            </a:fld>
            <a:endParaRPr b="0" lang="en-GB"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TextShape 1"/>
          <p:cNvSpPr txBox="1"/>
          <p:nvPr/>
        </p:nvSpPr>
        <p:spPr>
          <a:xfrm>
            <a:off x="3884760" y="8685360"/>
            <a:ext cx="2971440" cy="458280"/>
          </a:xfrm>
          <a:prstGeom prst="rect">
            <a:avLst/>
          </a:prstGeom>
          <a:noFill/>
          <a:ln>
            <a:noFill/>
          </a:ln>
        </p:spPr>
        <p:txBody>
          <a:bodyPr anchor="b"/>
          <a:p>
            <a:pPr algn="r">
              <a:lnSpc>
                <a:spcPct val="100000"/>
              </a:lnSpc>
            </a:pPr>
            <a:fld id="{459E9E87-CE0C-473B-BC66-4ED9657B04A1}" type="slidenum">
              <a:rPr b="0" lang="en-GB" sz="1200" spc="-1" strike="noStrike">
                <a:latin typeface="Times New Roman"/>
              </a:rPr>
              <a:t>1</a:t>
            </a:fld>
            <a:endParaRPr b="0" lang="en-GB" sz="1200" spc="-1" strike="noStrike">
              <a:latin typeface="Times New Roman"/>
            </a:endParaRPr>
          </a:p>
        </p:txBody>
      </p:sp>
      <p:sp>
        <p:nvSpPr>
          <p:cNvPr id="364" name="PlaceHolder 2"/>
          <p:cNvSpPr>
            <a:spLocks noGrp="1"/>
          </p:cNvSpPr>
          <p:nvPr>
            <p:ph type="sldImg"/>
          </p:nvPr>
        </p:nvSpPr>
        <p:spPr>
          <a:xfrm>
            <a:off x="685800" y="1143000"/>
            <a:ext cx="5486040" cy="3085920"/>
          </a:xfrm>
          <a:prstGeom prst="rect">
            <a:avLst/>
          </a:prstGeom>
        </p:spPr>
      </p:sp>
      <p:sp>
        <p:nvSpPr>
          <p:cNvPr id="365" name="PlaceHolder 3"/>
          <p:cNvSpPr>
            <a:spLocks noGrp="1"/>
          </p:cNvSpPr>
          <p:nvPr>
            <p:ph type="body"/>
          </p:nvPr>
        </p:nvSpPr>
        <p:spPr>
          <a:xfrm>
            <a:off x="685800" y="4400640"/>
            <a:ext cx="5486040" cy="3600000"/>
          </a:xfrm>
          <a:prstGeom prst="rect">
            <a:avLst/>
          </a:prstGeom>
        </p:spPr>
        <p:txBody>
          <a:bodyPr/>
          <a:p>
            <a:endParaRPr b="0" lang="en-GB" sz="20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TextShape 1"/>
          <p:cNvSpPr txBox="1"/>
          <p:nvPr/>
        </p:nvSpPr>
        <p:spPr>
          <a:xfrm>
            <a:off x="3884760" y="8685360"/>
            <a:ext cx="2971440" cy="458280"/>
          </a:xfrm>
          <a:prstGeom prst="rect">
            <a:avLst/>
          </a:prstGeom>
          <a:noFill/>
          <a:ln>
            <a:noFill/>
          </a:ln>
        </p:spPr>
        <p:txBody>
          <a:bodyPr anchor="b"/>
          <a:p>
            <a:pPr algn="r">
              <a:lnSpc>
                <a:spcPct val="100000"/>
              </a:lnSpc>
            </a:pPr>
            <a:fld id="{5E141E2A-6117-462C-BA0A-578829257EE8}" type="slidenum">
              <a:rPr b="0" lang="en-GB" sz="1200" spc="-1" strike="noStrike">
                <a:latin typeface="Times New Roman"/>
              </a:rPr>
              <a:t>&lt;number&gt;</a:t>
            </a:fld>
            <a:endParaRPr b="0" lang="en-GB" sz="1200" spc="-1" strike="noStrike">
              <a:latin typeface="Times New Roman"/>
            </a:endParaRPr>
          </a:p>
        </p:txBody>
      </p:sp>
      <p:sp>
        <p:nvSpPr>
          <p:cNvPr id="367" name="PlaceHolder 2"/>
          <p:cNvSpPr>
            <a:spLocks noGrp="1"/>
          </p:cNvSpPr>
          <p:nvPr>
            <p:ph type="sldImg"/>
          </p:nvPr>
        </p:nvSpPr>
        <p:spPr>
          <a:xfrm>
            <a:off x="685800" y="1143000"/>
            <a:ext cx="5486040" cy="3085920"/>
          </a:xfrm>
          <a:prstGeom prst="rect">
            <a:avLst/>
          </a:prstGeom>
        </p:spPr>
      </p:sp>
      <p:sp>
        <p:nvSpPr>
          <p:cNvPr id="368" name="PlaceHolder 3"/>
          <p:cNvSpPr>
            <a:spLocks noGrp="1"/>
          </p:cNvSpPr>
          <p:nvPr>
            <p:ph type="body"/>
          </p:nvPr>
        </p:nvSpPr>
        <p:spPr>
          <a:xfrm>
            <a:off x="685800" y="4400640"/>
            <a:ext cx="5486040" cy="3600000"/>
          </a:xfrm>
          <a:prstGeom prst="rect">
            <a:avLst/>
          </a:prstGeom>
        </p:spPr>
        <p:txBody>
          <a:bodyPr/>
          <a:p>
            <a:endParaRPr b="0" lang="en-GB" sz="20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2593080" y="624240"/>
            <a:ext cx="8911440" cy="1280520"/>
          </a:xfrm>
          <a:prstGeom prst="rect">
            <a:avLst/>
          </a:prstGeom>
        </p:spPr>
        <p:txBody>
          <a:bodyPr lIns="0" rIns="0" tIns="0" bIns="0" anchor="ctr"/>
          <a:p>
            <a:endParaRPr b="0" lang="en-US" sz="1800" spc="-1" strike="noStrike">
              <a:solidFill>
                <a:srgbClr val="000000"/>
              </a:solidFill>
              <a:latin typeface="Times New Roman"/>
            </a:endParaRPr>
          </a:p>
        </p:txBody>
      </p:sp>
      <p:sp>
        <p:nvSpPr>
          <p:cNvPr id="55" name="PlaceHolder 2"/>
          <p:cNvSpPr>
            <a:spLocks noGrp="1"/>
          </p:cNvSpPr>
          <p:nvPr>
            <p:ph type="body"/>
          </p:nvPr>
        </p:nvSpPr>
        <p:spPr>
          <a:xfrm>
            <a:off x="2589120" y="2133720"/>
            <a:ext cx="8915040" cy="1801440"/>
          </a:xfrm>
          <a:prstGeom prst="rect">
            <a:avLst/>
          </a:prstGeom>
        </p:spPr>
        <p:txBody>
          <a:bodyPr lIns="0" rIns="0" tIns="0" bIns="0">
            <a:normAutofit/>
          </a:bodyPr>
          <a:p>
            <a:endParaRPr b="0" lang="en-US" sz="1800" spc="-1" strike="noStrike">
              <a:solidFill>
                <a:srgbClr val="404040"/>
              </a:solidFill>
              <a:latin typeface="Times New Roman"/>
            </a:endParaRPr>
          </a:p>
        </p:txBody>
      </p:sp>
      <p:sp>
        <p:nvSpPr>
          <p:cNvPr id="56" name="PlaceHolder 3"/>
          <p:cNvSpPr>
            <a:spLocks noGrp="1"/>
          </p:cNvSpPr>
          <p:nvPr>
            <p:ph type="body"/>
          </p:nvPr>
        </p:nvSpPr>
        <p:spPr>
          <a:xfrm>
            <a:off x="2589120" y="4106520"/>
            <a:ext cx="8915040" cy="1801440"/>
          </a:xfrm>
          <a:prstGeom prst="rect">
            <a:avLst/>
          </a:prstGeom>
        </p:spPr>
        <p:txBody>
          <a:bodyPr lIns="0" rIns="0" tIns="0" bIns="0">
            <a:normAutofit/>
          </a:bodyPr>
          <a:p>
            <a:endParaRPr b="0" lang="en-US" sz="1800" spc="-1" strike="noStrike">
              <a:solidFill>
                <a:srgbClr val="404040"/>
              </a:solidFill>
              <a:latin typeface="Times New Roman"/>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2593080" y="624240"/>
            <a:ext cx="8911440" cy="1280520"/>
          </a:xfrm>
          <a:prstGeom prst="rect">
            <a:avLst/>
          </a:prstGeom>
        </p:spPr>
        <p:txBody>
          <a:bodyPr lIns="0" rIns="0" tIns="0" bIns="0" anchor="ctr"/>
          <a:p>
            <a:endParaRPr b="0" lang="en-US" sz="1800" spc="-1" strike="noStrike">
              <a:solidFill>
                <a:srgbClr val="000000"/>
              </a:solidFill>
              <a:latin typeface="Times New Roman"/>
            </a:endParaRPr>
          </a:p>
        </p:txBody>
      </p:sp>
      <p:sp>
        <p:nvSpPr>
          <p:cNvPr id="58" name="PlaceHolder 2"/>
          <p:cNvSpPr>
            <a:spLocks noGrp="1"/>
          </p:cNvSpPr>
          <p:nvPr>
            <p:ph type="body"/>
          </p:nvPr>
        </p:nvSpPr>
        <p:spPr>
          <a:xfrm>
            <a:off x="2589120" y="2133720"/>
            <a:ext cx="4350240" cy="1801440"/>
          </a:xfrm>
          <a:prstGeom prst="rect">
            <a:avLst/>
          </a:prstGeom>
        </p:spPr>
        <p:txBody>
          <a:bodyPr lIns="0" rIns="0" tIns="0" bIns="0">
            <a:normAutofit/>
          </a:bodyPr>
          <a:p>
            <a:endParaRPr b="0" lang="en-US" sz="1800" spc="-1" strike="noStrike">
              <a:solidFill>
                <a:srgbClr val="404040"/>
              </a:solidFill>
              <a:latin typeface="Times New Roman"/>
            </a:endParaRPr>
          </a:p>
        </p:txBody>
      </p:sp>
      <p:sp>
        <p:nvSpPr>
          <p:cNvPr id="59" name="PlaceHolder 3"/>
          <p:cNvSpPr>
            <a:spLocks noGrp="1"/>
          </p:cNvSpPr>
          <p:nvPr>
            <p:ph type="body"/>
          </p:nvPr>
        </p:nvSpPr>
        <p:spPr>
          <a:xfrm>
            <a:off x="7157160" y="2133720"/>
            <a:ext cx="4350240" cy="1801440"/>
          </a:xfrm>
          <a:prstGeom prst="rect">
            <a:avLst/>
          </a:prstGeom>
        </p:spPr>
        <p:txBody>
          <a:bodyPr lIns="0" rIns="0" tIns="0" bIns="0">
            <a:normAutofit/>
          </a:bodyPr>
          <a:p>
            <a:endParaRPr b="0" lang="en-US" sz="1800" spc="-1" strike="noStrike">
              <a:solidFill>
                <a:srgbClr val="404040"/>
              </a:solidFill>
              <a:latin typeface="Times New Roman"/>
            </a:endParaRPr>
          </a:p>
        </p:txBody>
      </p:sp>
      <p:sp>
        <p:nvSpPr>
          <p:cNvPr id="60" name="PlaceHolder 4"/>
          <p:cNvSpPr>
            <a:spLocks noGrp="1"/>
          </p:cNvSpPr>
          <p:nvPr>
            <p:ph type="body"/>
          </p:nvPr>
        </p:nvSpPr>
        <p:spPr>
          <a:xfrm>
            <a:off x="2589120" y="4106520"/>
            <a:ext cx="4350240" cy="1801440"/>
          </a:xfrm>
          <a:prstGeom prst="rect">
            <a:avLst/>
          </a:prstGeom>
        </p:spPr>
        <p:txBody>
          <a:bodyPr lIns="0" rIns="0" tIns="0" bIns="0">
            <a:normAutofit/>
          </a:bodyPr>
          <a:p>
            <a:endParaRPr b="0" lang="en-US" sz="1800" spc="-1" strike="noStrike">
              <a:solidFill>
                <a:srgbClr val="404040"/>
              </a:solidFill>
              <a:latin typeface="Times New Roman"/>
            </a:endParaRPr>
          </a:p>
        </p:txBody>
      </p:sp>
      <p:sp>
        <p:nvSpPr>
          <p:cNvPr id="61" name="PlaceHolder 5"/>
          <p:cNvSpPr>
            <a:spLocks noGrp="1"/>
          </p:cNvSpPr>
          <p:nvPr>
            <p:ph type="body"/>
          </p:nvPr>
        </p:nvSpPr>
        <p:spPr>
          <a:xfrm>
            <a:off x="7157160" y="4106520"/>
            <a:ext cx="4350240" cy="1801440"/>
          </a:xfrm>
          <a:prstGeom prst="rect">
            <a:avLst/>
          </a:prstGeom>
        </p:spPr>
        <p:txBody>
          <a:bodyPr lIns="0" rIns="0" tIns="0" bIns="0">
            <a:normAutofit/>
          </a:bodyPr>
          <a:p>
            <a:endParaRPr b="0" lang="en-US" sz="1800" spc="-1" strike="noStrike">
              <a:solidFill>
                <a:srgbClr val="404040"/>
              </a:solidFill>
              <a:latin typeface="Times New Roman"/>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2593080" y="624240"/>
            <a:ext cx="8911440" cy="1280520"/>
          </a:xfrm>
          <a:prstGeom prst="rect">
            <a:avLst/>
          </a:prstGeom>
        </p:spPr>
        <p:txBody>
          <a:bodyPr lIns="0" rIns="0" tIns="0" bIns="0" anchor="ctr"/>
          <a:p>
            <a:endParaRPr b="0" lang="en-US" sz="1800" spc="-1" strike="noStrike">
              <a:solidFill>
                <a:srgbClr val="000000"/>
              </a:solidFill>
              <a:latin typeface="Times New Roman"/>
            </a:endParaRPr>
          </a:p>
        </p:txBody>
      </p:sp>
      <p:sp>
        <p:nvSpPr>
          <p:cNvPr id="63" name="PlaceHolder 2"/>
          <p:cNvSpPr>
            <a:spLocks noGrp="1"/>
          </p:cNvSpPr>
          <p:nvPr>
            <p:ph type="body"/>
          </p:nvPr>
        </p:nvSpPr>
        <p:spPr>
          <a:xfrm>
            <a:off x="2589120" y="2133720"/>
            <a:ext cx="2870280" cy="1801440"/>
          </a:xfrm>
          <a:prstGeom prst="rect">
            <a:avLst/>
          </a:prstGeom>
        </p:spPr>
        <p:txBody>
          <a:bodyPr lIns="0" rIns="0" tIns="0" bIns="0">
            <a:normAutofit/>
          </a:bodyPr>
          <a:p>
            <a:endParaRPr b="0" lang="en-US" sz="1800" spc="-1" strike="noStrike">
              <a:solidFill>
                <a:srgbClr val="404040"/>
              </a:solidFill>
              <a:latin typeface="Times New Roman"/>
            </a:endParaRPr>
          </a:p>
        </p:txBody>
      </p:sp>
      <p:sp>
        <p:nvSpPr>
          <p:cNvPr id="64" name="PlaceHolder 3"/>
          <p:cNvSpPr>
            <a:spLocks noGrp="1"/>
          </p:cNvSpPr>
          <p:nvPr>
            <p:ph type="body"/>
          </p:nvPr>
        </p:nvSpPr>
        <p:spPr>
          <a:xfrm>
            <a:off x="5603400" y="2133720"/>
            <a:ext cx="2870280" cy="1801440"/>
          </a:xfrm>
          <a:prstGeom prst="rect">
            <a:avLst/>
          </a:prstGeom>
        </p:spPr>
        <p:txBody>
          <a:bodyPr lIns="0" rIns="0" tIns="0" bIns="0">
            <a:normAutofit/>
          </a:bodyPr>
          <a:p>
            <a:endParaRPr b="0" lang="en-US" sz="1800" spc="-1" strike="noStrike">
              <a:solidFill>
                <a:srgbClr val="404040"/>
              </a:solidFill>
              <a:latin typeface="Times New Roman"/>
            </a:endParaRPr>
          </a:p>
        </p:txBody>
      </p:sp>
      <p:sp>
        <p:nvSpPr>
          <p:cNvPr id="65" name="PlaceHolder 4"/>
          <p:cNvSpPr>
            <a:spLocks noGrp="1"/>
          </p:cNvSpPr>
          <p:nvPr>
            <p:ph type="body"/>
          </p:nvPr>
        </p:nvSpPr>
        <p:spPr>
          <a:xfrm>
            <a:off x="8617320" y="2133720"/>
            <a:ext cx="2870280" cy="1801440"/>
          </a:xfrm>
          <a:prstGeom prst="rect">
            <a:avLst/>
          </a:prstGeom>
        </p:spPr>
        <p:txBody>
          <a:bodyPr lIns="0" rIns="0" tIns="0" bIns="0">
            <a:normAutofit/>
          </a:bodyPr>
          <a:p>
            <a:endParaRPr b="0" lang="en-US" sz="1800" spc="-1" strike="noStrike">
              <a:solidFill>
                <a:srgbClr val="404040"/>
              </a:solidFill>
              <a:latin typeface="Times New Roman"/>
            </a:endParaRPr>
          </a:p>
        </p:txBody>
      </p:sp>
      <p:sp>
        <p:nvSpPr>
          <p:cNvPr id="66" name="PlaceHolder 5"/>
          <p:cNvSpPr>
            <a:spLocks noGrp="1"/>
          </p:cNvSpPr>
          <p:nvPr>
            <p:ph type="body"/>
          </p:nvPr>
        </p:nvSpPr>
        <p:spPr>
          <a:xfrm>
            <a:off x="2589120" y="4106520"/>
            <a:ext cx="2870280" cy="1801440"/>
          </a:xfrm>
          <a:prstGeom prst="rect">
            <a:avLst/>
          </a:prstGeom>
        </p:spPr>
        <p:txBody>
          <a:bodyPr lIns="0" rIns="0" tIns="0" bIns="0">
            <a:normAutofit/>
          </a:bodyPr>
          <a:p>
            <a:endParaRPr b="0" lang="en-US" sz="1800" spc="-1" strike="noStrike">
              <a:solidFill>
                <a:srgbClr val="404040"/>
              </a:solidFill>
              <a:latin typeface="Times New Roman"/>
            </a:endParaRPr>
          </a:p>
        </p:txBody>
      </p:sp>
      <p:sp>
        <p:nvSpPr>
          <p:cNvPr id="67" name="PlaceHolder 6"/>
          <p:cNvSpPr>
            <a:spLocks noGrp="1"/>
          </p:cNvSpPr>
          <p:nvPr>
            <p:ph type="body"/>
          </p:nvPr>
        </p:nvSpPr>
        <p:spPr>
          <a:xfrm>
            <a:off x="5603400" y="4106520"/>
            <a:ext cx="2870280" cy="1801440"/>
          </a:xfrm>
          <a:prstGeom prst="rect">
            <a:avLst/>
          </a:prstGeom>
        </p:spPr>
        <p:txBody>
          <a:bodyPr lIns="0" rIns="0" tIns="0" bIns="0">
            <a:normAutofit/>
          </a:bodyPr>
          <a:p>
            <a:endParaRPr b="0" lang="en-US" sz="1800" spc="-1" strike="noStrike">
              <a:solidFill>
                <a:srgbClr val="404040"/>
              </a:solidFill>
              <a:latin typeface="Times New Roman"/>
            </a:endParaRPr>
          </a:p>
        </p:txBody>
      </p:sp>
      <p:sp>
        <p:nvSpPr>
          <p:cNvPr id="68" name="PlaceHolder 7"/>
          <p:cNvSpPr>
            <a:spLocks noGrp="1"/>
          </p:cNvSpPr>
          <p:nvPr>
            <p:ph type="body"/>
          </p:nvPr>
        </p:nvSpPr>
        <p:spPr>
          <a:xfrm>
            <a:off x="8617320" y="4106520"/>
            <a:ext cx="2870280" cy="1801440"/>
          </a:xfrm>
          <a:prstGeom prst="rect">
            <a:avLst/>
          </a:prstGeom>
        </p:spPr>
        <p:txBody>
          <a:bodyPr lIns="0" rIns="0" tIns="0" bIns="0">
            <a:normAutofit/>
          </a:bodyPr>
          <a:p>
            <a:endParaRPr b="0" lang="en-US" sz="1800" spc="-1" strike="noStrike">
              <a:solidFill>
                <a:srgbClr val="404040"/>
              </a:solidFill>
              <a:latin typeface="Times New Roman"/>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2" name="PlaceHolder 1"/>
          <p:cNvSpPr>
            <a:spLocks noGrp="1"/>
          </p:cNvSpPr>
          <p:nvPr>
            <p:ph type="title"/>
          </p:nvPr>
        </p:nvSpPr>
        <p:spPr>
          <a:xfrm>
            <a:off x="2593080" y="624240"/>
            <a:ext cx="8911440" cy="1280520"/>
          </a:xfrm>
          <a:prstGeom prst="rect">
            <a:avLst/>
          </a:prstGeom>
        </p:spPr>
        <p:txBody>
          <a:bodyPr lIns="0" rIns="0" tIns="0" bIns="0" anchor="ctr"/>
          <a:p>
            <a:endParaRPr b="0" lang="en-US" sz="1800" spc="-1" strike="noStrike">
              <a:solidFill>
                <a:srgbClr val="000000"/>
              </a:solidFill>
              <a:latin typeface="Times New Roman"/>
            </a:endParaRPr>
          </a:p>
        </p:txBody>
      </p:sp>
      <p:sp>
        <p:nvSpPr>
          <p:cNvPr id="103" name="PlaceHolder 2"/>
          <p:cNvSpPr>
            <a:spLocks noGrp="1"/>
          </p:cNvSpPr>
          <p:nvPr>
            <p:ph type="subTitle"/>
          </p:nvPr>
        </p:nvSpPr>
        <p:spPr>
          <a:xfrm>
            <a:off x="2589120" y="2133720"/>
            <a:ext cx="8915040" cy="377712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2593080" y="624240"/>
            <a:ext cx="8911440" cy="1280520"/>
          </a:xfrm>
          <a:prstGeom prst="rect">
            <a:avLst/>
          </a:prstGeom>
        </p:spPr>
        <p:txBody>
          <a:bodyPr lIns="0" rIns="0" tIns="0" bIns="0" anchor="ctr"/>
          <a:p>
            <a:endParaRPr b="0" lang="en-US" sz="1800" spc="-1" strike="noStrike">
              <a:solidFill>
                <a:srgbClr val="000000"/>
              </a:solidFill>
              <a:latin typeface="Times New Roman"/>
            </a:endParaRPr>
          </a:p>
        </p:txBody>
      </p:sp>
      <p:sp>
        <p:nvSpPr>
          <p:cNvPr id="105" name="PlaceHolder 2"/>
          <p:cNvSpPr>
            <a:spLocks noGrp="1"/>
          </p:cNvSpPr>
          <p:nvPr>
            <p:ph type="body"/>
          </p:nvPr>
        </p:nvSpPr>
        <p:spPr>
          <a:xfrm>
            <a:off x="2589120" y="2133720"/>
            <a:ext cx="8915040" cy="3777120"/>
          </a:xfrm>
          <a:prstGeom prst="rect">
            <a:avLst/>
          </a:prstGeom>
        </p:spPr>
        <p:txBody>
          <a:bodyPr lIns="0" rIns="0" tIns="0" bIns="0">
            <a:normAutofit/>
          </a:bodyPr>
          <a:p>
            <a:endParaRPr b="0" lang="en-US" sz="1800" spc="-1" strike="noStrike">
              <a:solidFill>
                <a:srgbClr val="404040"/>
              </a:solidFill>
              <a:latin typeface="Times New Roman"/>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2593080" y="624240"/>
            <a:ext cx="8911440" cy="1280520"/>
          </a:xfrm>
          <a:prstGeom prst="rect">
            <a:avLst/>
          </a:prstGeom>
        </p:spPr>
        <p:txBody>
          <a:bodyPr lIns="0" rIns="0" tIns="0" bIns="0" anchor="ctr"/>
          <a:p>
            <a:endParaRPr b="0" lang="en-US" sz="1800" spc="-1" strike="noStrike">
              <a:solidFill>
                <a:srgbClr val="000000"/>
              </a:solidFill>
              <a:latin typeface="Times New Roman"/>
            </a:endParaRPr>
          </a:p>
        </p:txBody>
      </p:sp>
      <p:sp>
        <p:nvSpPr>
          <p:cNvPr id="107" name="PlaceHolder 2"/>
          <p:cNvSpPr>
            <a:spLocks noGrp="1"/>
          </p:cNvSpPr>
          <p:nvPr>
            <p:ph type="body"/>
          </p:nvPr>
        </p:nvSpPr>
        <p:spPr>
          <a:xfrm>
            <a:off x="2589120" y="2133720"/>
            <a:ext cx="4350240" cy="3777120"/>
          </a:xfrm>
          <a:prstGeom prst="rect">
            <a:avLst/>
          </a:prstGeom>
        </p:spPr>
        <p:txBody>
          <a:bodyPr lIns="0" rIns="0" tIns="0" bIns="0">
            <a:normAutofit/>
          </a:bodyPr>
          <a:p>
            <a:endParaRPr b="0" lang="en-US" sz="1800" spc="-1" strike="noStrike">
              <a:solidFill>
                <a:srgbClr val="404040"/>
              </a:solidFill>
              <a:latin typeface="Times New Roman"/>
            </a:endParaRPr>
          </a:p>
        </p:txBody>
      </p:sp>
      <p:sp>
        <p:nvSpPr>
          <p:cNvPr id="108" name="PlaceHolder 3"/>
          <p:cNvSpPr>
            <a:spLocks noGrp="1"/>
          </p:cNvSpPr>
          <p:nvPr>
            <p:ph type="body"/>
          </p:nvPr>
        </p:nvSpPr>
        <p:spPr>
          <a:xfrm>
            <a:off x="7157160" y="2133720"/>
            <a:ext cx="4350240" cy="3777120"/>
          </a:xfrm>
          <a:prstGeom prst="rect">
            <a:avLst/>
          </a:prstGeom>
        </p:spPr>
        <p:txBody>
          <a:bodyPr lIns="0" rIns="0" tIns="0" bIns="0">
            <a:normAutofit/>
          </a:bodyPr>
          <a:p>
            <a:endParaRPr b="0" lang="en-US" sz="1800" spc="-1" strike="noStrike">
              <a:solidFill>
                <a:srgbClr val="404040"/>
              </a:solidFill>
              <a:latin typeface="Times New Roman"/>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9" name="PlaceHolder 1"/>
          <p:cNvSpPr>
            <a:spLocks noGrp="1"/>
          </p:cNvSpPr>
          <p:nvPr>
            <p:ph type="title"/>
          </p:nvPr>
        </p:nvSpPr>
        <p:spPr>
          <a:xfrm>
            <a:off x="2593080" y="624240"/>
            <a:ext cx="8911440" cy="1280520"/>
          </a:xfrm>
          <a:prstGeom prst="rect">
            <a:avLst/>
          </a:prstGeom>
        </p:spPr>
        <p:txBody>
          <a:bodyPr lIns="0" rIns="0" tIns="0" bIns="0" anchor="ctr"/>
          <a:p>
            <a:endParaRPr b="0" lang="en-US" sz="1800" spc="-1" strike="noStrike">
              <a:solidFill>
                <a:srgbClr val="000000"/>
              </a:solidFill>
              <a:latin typeface="Times New Roman"/>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0" name="PlaceHolder 1"/>
          <p:cNvSpPr>
            <a:spLocks noGrp="1"/>
          </p:cNvSpPr>
          <p:nvPr>
            <p:ph type="subTitle"/>
          </p:nvPr>
        </p:nvSpPr>
        <p:spPr>
          <a:xfrm>
            <a:off x="2593080" y="624240"/>
            <a:ext cx="8911440" cy="593712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2593080" y="624240"/>
            <a:ext cx="8911440" cy="1280520"/>
          </a:xfrm>
          <a:prstGeom prst="rect">
            <a:avLst/>
          </a:prstGeom>
        </p:spPr>
        <p:txBody>
          <a:bodyPr lIns="0" rIns="0" tIns="0" bIns="0" anchor="ctr"/>
          <a:p>
            <a:endParaRPr b="0" lang="en-US" sz="1800" spc="-1" strike="noStrike">
              <a:solidFill>
                <a:srgbClr val="000000"/>
              </a:solidFill>
              <a:latin typeface="Times New Roman"/>
            </a:endParaRPr>
          </a:p>
        </p:txBody>
      </p:sp>
      <p:sp>
        <p:nvSpPr>
          <p:cNvPr id="112" name="PlaceHolder 2"/>
          <p:cNvSpPr>
            <a:spLocks noGrp="1"/>
          </p:cNvSpPr>
          <p:nvPr>
            <p:ph type="body"/>
          </p:nvPr>
        </p:nvSpPr>
        <p:spPr>
          <a:xfrm>
            <a:off x="2589120" y="2133720"/>
            <a:ext cx="4350240" cy="1801440"/>
          </a:xfrm>
          <a:prstGeom prst="rect">
            <a:avLst/>
          </a:prstGeom>
        </p:spPr>
        <p:txBody>
          <a:bodyPr lIns="0" rIns="0" tIns="0" bIns="0">
            <a:normAutofit/>
          </a:bodyPr>
          <a:p>
            <a:endParaRPr b="0" lang="en-US" sz="1800" spc="-1" strike="noStrike">
              <a:solidFill>
                <a:srgbClr val="404040"/>
              </a:solidFill>
              <a:latin typeface="Times New Roman"/>
            </a:endParaRPr>
          </a:p>
        </p:txBody>
      </p:sp>
      <p:sp>
        <p:nvSpPr>
          <p:cNvPr id="113" name="PlaceHolder 3"/>
          <p:cNvSpPr>
            <a:spLocks noGrp="1"/>
          </p:cNvSpPr>
          <p:nvPr>
            <p:ph type="body"/>
          </p:nvPr>
        </p:nvSpPr>
        <p:spPr>
          <a:xfrm>
            <a:off x="7157160" y="2133720"/>
            <a:ext cx="4350240" cy="3777120"/>
          </a:xfrm>
          <a:prstGeom prst="rect">
            <a:avLst/>
          </a:prstGeom>
        </p:spPr>
        <p:txBody>
          <a:bodyPr lIns="0" rIns="0" tIns="0" bIns="0">
            <a:normAutofit/>
          </a:bodyPr>
          <a:p>
            <a:endParaRPr b="0" lang="en-US" sz="1800" spc="-1" strike="noStrike">
              <a:solidFill>
                <a:srgbClr val="404040"/>
              </a:solidFill>
              <a:latin typeface="Times New Roman"/>
            </a:endParaRPr>
          </a:p>
        </p:txBody>
      </p:sp>
      <p:sp>
        <p:nvSpPr>
          <p:cNvPr id="114" name="PlaceHolder 4"/>
          <p:cNvSpPr>
            <a:spLocks noGrp="1"/>
          </p:cNvSpPr>
          <p:nvPr>
            <p:ph type="body"/>
          </p:nvPr>
        </p:nvSpPr>
        <p:spPr>
          <a:xfrm>
            <a:off x="2589120" y="4106520"/>
            <a:ext cx="4350240" cy="1801440"/>
          </a:xfrm>
          <a:prstGeom prst="rect">
            <a:avLst/>
          </a:prstGeom>
        </p:spPr>
        <p:txBody>
          <a:bodyPr lIns="0" rIns="0" tIns="0" bIns="0">
            <a:normAutofit/>
          </a:bodyPr>
          <a:p>
            <a:endParaRPr b="0" lang="en-US" sz="1800" spc="-1" strike="noStrike">
              <a:solidFill>
                <a:srgbClr val="404040"/>
              </a:solidFill>
              <a:latin typeface="Times New Roman"/>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3" name="PlaceHolder 1"/>
          <p:cNvSpPr>
            <a:spLocks noGrp="1"/>
          </p:cNvSpPr>
          <p:nvPr>
            <p:ph type="title"/>
          </p:nvPr>
        </p:nvSpPr>
        <p:spPr>
          <a:xfrm>
            <a:off x="2593080" y="624240"/>
            <a:ext cx="8911440" cy="1280520"/>
          </a:xfrm>
          <a:prstGeom prst="rect">
            <a:avLst/>
          </a:prstGeom>
        </p:spPr>
        <p:txBody>
          <a:bodyPr lIns="0" rIns="0" tIns="0" bIns="0" anchor="ctr"/>
          <a:p>
            <a:endParaRPr b="0" lang="en-US" sz="1800" spc="-1" strike="noStrike">
              <a:solidFill>
                <a:srgbClr val="000000"/>
              </a:solidFill>
              <a:latin typeface="Times New Roman"/>
            </a:endParaRPr>
          </a:p>
        </p:txBody>
      </p:sp>
      <p:sp>
        <p:nvSpPr>
          <p:cNvPr id="34" name="PlaceHolder 2"/>
          <p:cNvSpPr>
            <a:spLocks noGrp="1"/>
          </p:cNvSpPr>
          <p:nvPr>
            <p:ph type="subTitle"/>
          </p:nvPr>
        </p:nvSpPr>
        <p:spPr>
          <a:xfrm>
            <a:off x="2589120" y="2133720"/>
            <a:ext cx="8915040" cy="377712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2593080" y="624240"/>
            <a:ext cx="8911440" cy="1280520"/>
          </a:xfrm>
          <a:prstGeom prst="rect">
            <a:avLst/>
          </a:prstGeom>
        </p:spPr>
        <p:txBody>
          <a:bodyPr lIns="0" rIns="0" tIns="0" bIns="0" anchor="ctr"/>
          <a:p>
            <a:endParaRPr b="0" lang="en-US" sz="1800" spc="-1" strike="noStrike">
              <a:solidFill>
                <a:srgbClr val="000000"/>
              </a:solidFill>
              <a:latin typeface="Times New Roman"/>
            </a:endParaRPr>
          </a:p>
        </p:txBody>
      </p:sp>
      <p:sp>
        <p:nvSpPr>
          <p:cNvPr id="116" name="PlaceHolder 2"/>
          <p:cNvSpPr>
            <a:spLocks noGrp="1"/>
          </p:cNvSpPr>
          <p:nvPr>
            <p:ph type="body"/>
          </p:nvPr>
        </p:nvSpPr>
        <p:spPr>
          <a:xfrm>
            <a:off x="2589120" y="2133720"/>
            <a:ext cx="4350240" cy="3777120"/>
          </a:xfrm>
          <a:prstGeom prst="rect">
            <a:avLst/>
          </a:prstGeom>
        </p:spPr>
        <p:txBody>
          <a:bodyPr lIns="0" rIns="0" tIns="0" bIns="0">
            <a:normAutofit/>
          </a:bodyPr>
          <a:p>
            <a:endParaRPr b="0" lang="en-US" sz="1800" spc="-1" strike="noStrike">
              <a:solidFill>
                <a:srgbClr val="404040"/>
              </a:solidFill>
              <a:latin typeface="Times New Roman"/>
            </a:endParaRPr>
          </a:p>
        </p:txBody>
      </p:sp>
      <p:sp>
        <p:nvSpPr>
          <p:cNvPr id="117" name="PlaceHolder 3"/>
          <p:cNvSpPr>
            <a:spLocks noGrp="1"/>
          </p:cNvSpPr>
          <p:nvPr>
            <p:ph type="body"/>
          </p:nvPr>
        </p:nvSpPr>
        <p:spPr>
          <a:xfrm>
            <a:off x="7157160" y="2133720"/>
            <a:ext cx="4350240" cy="1801440"/>
          </a:xfrm>
          <a:prstGeom prst="rect">
            <a:avLst/>
          </a:prstGeom>
        </p:spPr>
        <p:txBody>
          <a:bodyPr lIns="0" rIns="0" tIns="0" bIns="0">
            <a:normAutofit/>
          </a:bodyPr>
          <a:p>
            <a:endParaRPr b="0" lang="en-US" sz="1800" spc="-1" strike="noStrike">
              <a:solidFill>
                <a:srgbClr val="404040"/>
              </a:solidFill>
              <a:latin typeface="Times New Roman"/>
            </a:endParaRPr>
          </a:p>
        </p:txBody>
      </p:sp>
      <p:sp>
        <p:nvSpPr>
          <p:cNvPr id="118" name="PlaceHolder 4"/>
          <p:cNvSpPr>
            <a:spLocks noGrp="1"/>
          </p:cNvSpPr>
          <p:nvPr>
            <p:ph type="body"/>
          </p:nvPr>
        </p:nvSpPr>
        <p:spPr>
          <a:xfrm>
            <a:off x="7157160" y="4106520"/>
            <a:ext cx="4350240" cy="1801440"/>
          </a:xfrm>
          <a:prstGeom prst="rect">
            <a:avLst/>
          </a:prstGeom>
        </p:spPr>
        <p:txBody>
          <a:bodyPr lIns="0" rIns="0" tIns="0" bIns="0">
            <a:normAutofit/>
          </a:bodyPr>
          <a:p>
            <a:endParaRPr b="0" lang="en-US" sz="1800" spc="-1" strike="noStrike">
              <a:solidFill>
                <a:srgbClr val="404040"/>
              </a:solidFill>
              <a:latin typeface="Times New Roman"/>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2593080" y="624240"/>
            <a:ext cx="8911440" cy="1280520"/>
          </a:xfrm>
          <a:prstGeom prst="rect">
            <a:avLst/>
          </a:prstGeom>
        </p:spPr>
        <p:txBody>
          <a:bodyPr lIns="0" rIns="0" tIns="0" bIns="0" anchor="ctr"/>
          <a:p>
            <a:endParaRPr b="0" lang="en-US" sz="1800" spc="-1" strike="noStrike">
              <a:solidFill>
                <a:srgbClr val="000000"/>
              </a:solidFill>
              <a:latin typeface="Times New Roman"/>
            </a:endParaRPr>
          </a:p>
        </p:txBody>
      </p:sp>
      <p:sp>
        <p:nvSpPr>
          <p:cNvPr id="120" name="PlaceHolder 2"/>
          <p:cNvSpPr>
            <a:spLocks noGrp="1"/>
          </p:cNvSpPr>
          <p:nvPr>
            <p:ph type="body"/>
          </p:nvPr>
        </p:nvSpPr>
        <p:spPr>
          <a:xfrm>
            <a:off x="2589120" y="2133720"/>
            <a:ext cx="4350240" cy="1801440"/>
          </a:xfrm>
          <a:prstGeom prst="rect">
            <a:avLst/>
          </a:prstGeom>
        </p:spPr>
        <p:txBody>
          <a:bodyPr lIns="0" rIns="0" tIns="0" bIns="0">
            <a:normAutofit/>
          </a:bodyPr>
          <a:p>
            <a:endParaRPr b="0" lang="en-US" sz="1800" spc="-1" strike="noStrike">
              <a:solidFill>
                <a:srgbClr val="404040"/>
              </a:solidFill>
              <a:latin typeface="Times New Roman"/>
            </a:endParaRPr>
          </a:p>
        </p:txBody>
      </p:sp>
      <p:sp>
        <p:nvSpPr>
          <p:cNvPr id="121" name="PlaceHolder 3"/>
          <p:cNvSpPr>
            <a:spLocks noGrp="1"/>
          </p:cNvSpPr>
          <p:nvPr>
            <p:ph type="body"/>
          </p:nvPr>
        </p:nvSpPr>
        <p:spPr>
          <a:xfrm>
            <a:off x="7157160" y="2133720"/>
            <a:ext cx="4350240" cy="1801440"/>
          </a:xfrm>
          <a:prstGeom prst="rect">
            <a:avLst/>
          </a:prstGeom>
        </p:spPr>
        <p:txBody>
          <a:bodyPr lIns="0" rIns="0" tIns="0" bIns="0">
            <a:normAutofit/>
          </a:bodyPr>
          <a:p>
            <a:endParaRPr b="0" lang="en-US" sz="1800" spc="-1" strike="noStrike">
              <a:solidFill>
                <a:srgbClr val="404040"/>
              </a:solidFill>
              <a:latin typeface="Times New Roman"/>
            </a:endParaRPr>
          </a:p>
        </p:txBody>
      </p:sp>
      <p:sp>
        <p:nvSpPr>
          <p:cNvPr id="122" name="PlaceHolder 4"/>
          <p:cNvSpPr>
            <a:spLocks noGrp="1"/>
          </p:cNvSpPr>
          <p:nvPr>
            <p:ph type="body"/>
          </p:nvPr>
        </p:nvSpPr>
        <p:spPr>
          <a:xfrm>
            <a:off x="2589120" y="4106520"/>
            <a:ext cx="8915040" cy="1801440"/>
          </a:xfrm>
          <a:prstGeom prst="rect">
            <a:avLst/>
          </a:prstGeom>
        </p:spPr>
        <p:txBody>
          <a:bodyPr lIns="0" rIns="0" tIns="0" bIns="0">
            <a:normAutofit/>
          </a:bodyPr>
          <a:p>
            <a:endParaRPr b="0" lang="en-US" sz="1800" spc="-1" strike="noStrike">
              <a:solidFill>
                <a:srgbClr val="404040"/>
              </a:solidFill>
              <a:latin typeface="Times New Roman"/>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2593080" y="624240"/>
            <a:ext cx="8911440" cy="1280520"/>
          </a:xfrm>
          <a:prstGeom prst="rect">
            <a:avLst/>
          </a:prstGeom>
        </p:spPr>
        <p:txBody>
          <a:bodyPr lIns="0" rIns="0" tIns="0" bIns="0" anchor="ctr"/>
          <a:p>
            <a:endParaRPr b="0" lang="en-US" sz="1800" spc="-1" strike="noStrike">
              <a:solidFill>
                <a:srgbClr val="000000"/>
              </a:solidFill>
              <a:latin typeface="Times New Roman"/>
            </a:endParaRPr>
          </a:p>
        </p:txBody>
      </p:sp>
      <p:sp>
        <p:nvSpPr>
          <p:cNvPr id="124" name="PlaceHolder 2"/>
          <p:cNvSpPr>
            <a:spLocks noGrp="1"/>
          </p:cNvSpPr>
          <p:nvPr>
            <p:ph type="body"/>
          </p:nvPr>
        </p:nvSpPr>
        <p:spPr>
          <a:xfrm>
            <a:off x="2589120" y="2133720"/>
            <a:ext cx="8915040" cy="1801440"/>
          </a:xfrm>
          <a:prstGeom prst="rect">
            <a:avLst/>
          </a:prstGeom>
        </p:spPr>
        <p:txBody>
          <a:bodyPr lIns="0" rIns="0" tIns="0" bIns="0">
            <a:normAutofit/>
          </a:bodyPr>
          <a:p>
            <a:endParaRPr b="0" lang="en-US" sz="1800" spc="-1" strike="noStrike">
              <a:solidFill>
                <a:srgbClr val="404040"/>
              </a:solidFill>
              <a:latin typeface="Times New Roman"/>
            </a:endParaRPr>
          </a:p>
        </p:txBody>
      </p:sp>
      <p:sp>
        <p:nvSpPr>
          <p:cNvPr id="125" name="PlaceHolder 3"/>
          <p:cNvSpPr>
            <a:spLocks noGrp="1"/>
          </p:cNvSpPr>
          <p:nvPr>
            <p:ph type="body"/>
          </p:nvPr>
        </p:nvSpPr>
        <p:spPr>
          <a:xfrm>
            <a:off x="2589120" y="4106520"/>
            <a:ext cx="8915040" cy="1801440"/>
          </a:xfrm>
          <a:prstGeom prst="rect">
            <a:avLst/>
          </a:prstGeom>
        </p:spPr>
        <p:txBody>
          <a:bodyPr lIns="0" rIns="0" tIns="0" bIns="0">
            <a:normAutofit/>
          </a:bodyPr>
          <a:p>
            <a:endParaRPr b="0" lang="en-US" sz="1800" spc="-1" strike="noStrike">
              <a:solidFill>
                <a:srgbClr val="404040"/>
              </a:solidFill>
              <a:latin typeface="Times New Roman"/>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2593080" y="624240"/>
            <a:ext cx="8911440" cy="1280520"/>
          </a:xfrm>
          <a:prstGeom prst="rect">
            <a:avLst/>
          </a:prstGeom>
        </p:spPr>
        <p:txBody>
          <a:bodyPr lIns="0" rIns="0" tIns="0" bIns="0" anchor="ctr"/>
          <a:p>
            <a:endParaRPr b="0" lang="en-US" sz="1800" spc="-1" strike="noStrike">
              <a:solidFill>
                <a:srgbClr val="000000"/>
              </a:solidFill>
              <a:latin typeface="Times New Roman"/>
            </a:endParaRPr>
          </a:p>
        </p:txBody>
      </p:sp>
      <p:sp>
        <p:nvSpPr>
          <p:cNvPr id="127" name="PlaceHolder 2"/>
          <p:cNvSpPr>
            <a:spLocks noGrp="1"/>
          </p:cNvSpPr>
          <p:nvPr>
            <p:ph type="body"/>
          </p:nvPr>
        </p:nvSpPr>
        <p:spPr>
          <a:xfrm>
            <a:off x="2589120" y="2133720"/>
            <a:ext cx="4350240" cy="1801440"/>
          </a:xfrm>
          <a:prstGeom prst="rect">
            <a:avLst/>
          </a:prstGeom>
        </p:spPr>
        <p:txBody>
          <a:bodyPr lIns="0" rIns="0" tIns="0" bIns="0">
            <a:normAutofit/>
          </a:bodyPr>
          <a:p>
            <a:endParaRPr b="0" lang="en-US" sz="1800" spc="-1" strike="noStrike">
              <a:solidFill>
                <a:srgbClr val="404040"/>
              </a:solidFill>
              <a:latin typeface="Times New Roman"/>
            </a:endParaRPr>
          </a:p>
        </p:txBody>
      </p:sp>
      <p:sp>
        <p:nvSpPr>
          <p:cNvPr id="128" name="PlaceHolder 3"/>
          <p:cNvSpPr>
            <a:spLocks noGrp="1"/>
          </p:cNvSpPr>
          <p:nvPr>
            <p:ph type="body"/>
          </p:nvPr>
        </p:nvSpPr>
        <p:spPr>
          <a:xfrm>
            <a:off x="7157160" y="2133720"/>
            <a:ext cx="4350240" cy="1801440"/>
          </a:xfrm>
          <a:prstGeom prst="rect">
            <a:avLst/>
          </a:prstGeom>
        </p:spPr>
        <p:txBody>
          <a:bodyPr lIns="0" rIns="0" tIns="0" bIns="0">
            <a:normAutofit/>
          </a:bodyPr>
          <a:p>
            <a:endParaRPr b="0" lang="en-US" sz="1800" spc="-1" strike="noStrike">
              <a:solidFill>
                <a:srgbClr val="404040"/>
              </a:solidFill>
              <a:latin typeface="Times New Roman"/>
            </a:endParaRPr>
          </a:p>
        </p:txBody>
      </p:sp>
      <p:sp>
        <p:nvSpPr>
          <p:cNvPr id="129" name="PlaceHolder 4"/>
          <p:cNvSpPr>
            <a:spLocks noGrp="1"/>
          </p:cNvSpPr>
          <p:nvPr>
            <p:ph type="body"/>
          </p:nvPr>
        </p:nvSpPr>
        <p:spPr>
          <a:xfrm>
            <a:off x="2589120" y="4106520"/>
            <a:ext cx="4350240" cy="1801440"/>
          </a:xfrm>
          <a:prstGeom prst="rect">
            <a:avLst/>
          </a:prstGeom>
        </p:spPr>
        <p:txBody>
          <a:bodyPr lIns="0" rIns="0" tIns="0" bIns="0">
            <a:normAutofit/>
          </a:bodyPr>
          <a:p>
            <a:endParaRPr b="0" lang="en-US" sz="1800" spc="-1" strike="noStrike">
              <a:solidFill>
                <a:srgbClr val="404040"/>
              </a:solidFill>
              <a:latin typeface="Times New Roman"/>
            </a:endParaRPr>
          </a:p>
        </p:txBody>
      </p:sp>
      <p:sp>
        <p:nvSpPr>
          <p:cNvPr id="130" name="PlaceHolder 5"/>
          <p:cNvSpPr>
            <a:spLocks noGrp="1"/>
          </p:cNvSpPr>
          <p:nvPr>
            <p:ph type="body"/>
          </p:nvPr>
        </p:nvSpPr>
        <p:spPr>
          <a:xfrm>
            <a:off x="7157160" y="4106520"/>
            <a:ext cx="4350240" cy="1801440"/>
          </a:xfrm>
          <a:prstGeom prst="rect">
            <a:avLst/>
          </a:prstGeom>
        </p:spPr>
        <p:txBody>
          <a:bodyPr lIns="0" rIns="0" tIns="0" bIns="0">
            <a:normAutofit/>
          </a:bodyPr>
          <a:p>
            <a:endParaRPr b="0" lang="en-US" sz="1800" spc="-1" strike="noStrike">
              <a:solidFill>
                <a:srgbClr val="404040"/>
              </a:solidFill>
              <a:latin typeface="Times New Roman"/>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2593080" y="624240"/>
            <a:ext cx="8911440" cy="1280520"/>
          </a:xfrm>
          <a:prstGeom prst="rect">
            <a:avLst/>
          </a:prstGeom>
        </p:spPr>
        <p:txBody>
          <a:bodyPr lIns="0" rIns="0" tIns="0" bIns="0" anchor="ctr"/>
          <a:p>
            <a:endParaRPr b="0" lang="en-US" sz="1800" spc="-1" strike="noStrike">
              <a:solidFill>
                <a:srgbClr val="000000"/>
              </a:solidFill>
              <a:latin typeface="Times New Roman"/>
            </a:endParaRPr>
          </a:p>
        </p:txBody>
      </p:sp>
      <p:sp>
        <p:nvSpPr>
          <p:cNvPr id="132" name="PlaceHolder 2"/>
          <p:cNvSpPr>
            <a:spLocks noGrp="1"/>
          </p:cNvSpPr>
          <p:nvPr>
            <p:ph type="body"/>
          </p:nvPr>
        </p:nvSpPr>
        <p:spPr>
          <a:xfrm>
            <a:off x="2589120" y="2133720"/>
            <a:ext cx="2870280" cy="1801440"/>
          </a:xfrm>
          <a:prstGeom prst="rect">
            <a:avLst/>
          </a:prstGeom>
        </p:spPr>
        <p:txBody>
          <a:bodyPr lIns="0" rIns="0" tIns="0" bIns="0">
            <a:normAutofit/>
          </a:bodyPr>
          <a:p>
            <a:endParaRPr b="0" lang="en-US" sz="1800" spc="-1" strike="noStrike">
              <a:solidFill>
                <a:srgbClr val="404040"/>
              </a:solidFill>
              <a:latin typeface="Times New Roman"/>
            </a:endParaRPr>
          </a:p>
        </p:txBody>
      </p:sp>
      <p:sp>
        <p:nvSpPr>
          <p:cNvPr id="133" name="PlaceHolder 3"/>
          <p:cNvSpPr>
            <a:spLocks noGrp="1"/>
          </p:cNvSpPr>
          <p:nvPr>
            <p:ph type="body"/>
          </p:nvPr>
        </p:nvSpPr>
        <p:spPr>
          <a:xfrm>
            <a:off x="5603400" y="2133720"/>
            <a:ext cx="2870280" cy="1801440"/>
          </a:xfrm>
          <a:prstGeom prst="rect">
            <a:avLst/>
          </a:prstGeom>
        </p:spPr>
        <p:txBody>
          <a:bodyPr lIns="0" rIns="0" tIns="0" bIns="0">
            <a:normAutofit/>
          </a:bodyPr>
          <a:p>
            <a:endParaRPr b="0" lang="en-US" sz="1800" spc="-1" strike="noStrike">
              <a:solidFill>
                <a:srgbClr val="404040"/>
              </a:solidFill>
              <a:latin typeface="Times New Roman"/>
            </a:endParaRPr>
          </a:p>
        </p:txBody>
      </p:sp>
      <p:sp>
        <p:nvSpPr>
          <p:cNvPr id="134" name="PlaceHolder 4"/>
          <p:cNvSpPr>
            <a:spLocks noGrp="1"/>
          </p:cNvSpPr>
          <p:nvPr>
            <p:ph type="body"/>
          </p:nvPr>
        </p:nvSpPr>
        <p:spPr>
          <a:xfrm>
            <a:off x="8617320" y="2133720"/>
            <a:ext cx="2870280" cy="1801440"/>
          </a:xfrm>
          <a:prstGeom prst="rect">
            <a:avLst/>
          </a:prstGeom>
        </p:spPr>
        <p:txBody>
          <a:bodyPr lIns="0" rIns="0" tIns="0" bIns="0">
            <a:normAutofit/>
          </a:bodyPr>
          <a:p>
            <a:endParaRPr b="0" lang="en-US" sz="1800" spc="-1" strike="noStrike">
              <a:solidFill>
                <a:srgbClr val="404040"/>
              </a:solidFill>
              <a:latin typeface="Times New Roman"/>
            </a:endParaRPr>
          </a:p>
        </p:txBody>
      </p:sp>
      <p:sp>
        <p:nvSpPr>
          <p:cNvPr id="135" name="PlaceHolder 5"/>
          <p:cNvSpPr>
            <a:spLocks noGrp="1"/>
          </p:cNvSpPr>
          <p:nvPr>
            <p:ph type="body"/>
          </p:nvPr>
        </p:nvSpPr>
        <p:spPr>
          <a:xfrm>
            <a:off x="2589120" y="4106520"/>
            <a:ext cx="2870280" cy="1801440"/>
          </a:xfrm>
          <a:prstGeom prst="rect">
            <a:avLst/>
          </a:prstGeom>
        </p:spPr>
        <p:txBody>
          <a:bodyPr lIns="0" rIns="0" tIns="0" bIns="0">
            <a:normAutofit/>
          </a:bodyPr>
          <a:p>
            <a:endParaRPr b="0" lang="en-US" sz="1800" spc="-1" strike="noStrike">
              <a:solidFill>
                <a:srgbClr val="404040"/>
              </a:solidFill>
              <a:latin typeface="Times New Roman"/>
            </a:endParaRPr>
          </a:p>
        </p:txBody>
      </p:sp>
      <p:sp>
        <p:nvSpPr>
          <p:cNvPr id="136" name="PlaceHolder 6"/>
          <p:cNvSpPr>
            <a:spLocks noGrp="1"/>
          </p:cNvSpPr>
          <p:nvPr>
            <p:ph type="body"/>
          </p:nvPr>
        </p:nvSpPr>
        <p:spPr>
          <a:xfrm>
            <a:off x="5603400" y="4106520"/>
            <a:ext cx="2870280" cy="1801440"/>
          </a:xfrm>
          <a:prstGeom prst="rect">
            <a:avLst/>
          </a:prstGeom>
        </p:spPr>
        <p:txBody>
          <a:bodyPr lIns="0" rIns="0" tIns="0" bIns="0">
            <a:normAutofit/>
          </a:bodyPr>
          <a:p>
            <a:endParaRPr b="0" lang="en-US" sz="1800" spc="-1" strike="noStrike">
              <a:solidFill>
                <a:srgbClr val="404040"/>
              </a:solidFill>
              <a:latin typeface="Times New Roman"/>
            </a:endParaRPr>
          </a:p>
        </p:txBody>
      </p:sp>
      <p:sp>
        <p:nvSpPr>
          <p:cNvPr id="137" name="PlaceHolder 7"/>
          <p:cNvSpPr>
            <a:spLocks noGrp="1"/>
          </p:cNvSpPr>
          <p:nvPr>
            <p:ph type="body"/>
          </p:nvPr>
        </p:nvSpPr>
        <p:spPr>
          <a:xfrm>
            <a:off x="8617320" y="4106520"/>
            <a:ext cx="2870280" cy="1801440"/>
          </a:xfrm>
          <a:prstGeom prst="rect">
            <a:avLst/>
          </a:prstGeom>
        </p:spPr>
        <p:txBody>
          <a:bodyPr lIns="0" rIns="0" tIns="0" bIns="0">
            <a:normAutofit/>
          </a:bodyPr>
          <a:p>
            <a:endParaRPr b="0" lang="en-US" sz="1800" spc="-1" strike="noStrike">
              <a:solidFill>
                <a:srgbClr val="404040"/>
              </a:solidFill>
              <a:latin typeface="Times New Roman"/>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2593080" y="624240"/>
            <a:ext cx="8911440" cy="1280520"/>
          </a:xfrm>
          <a:prstGeom prst="rect">
            <a:avLst/>
          </a:prstGeom>
        </p:spPr>
        <p:txBody>
          <a:bodyPr lIns="0" rIns="0" tIns="0" bIns="0" anchor="ctr"/>
          <a:p>
            <a:endParaRPr b="0" lang="en-US" sz="1800" spc="-1" strike="noStrike">
              <a:solidFill>
                <a:srgbClr val="000000"/>
              </a:solidFill>
              <a:latin typeface="Times New Roman"/>
            </a:endParaRPr>
          </a:p>
        </p:txBody>
      </p:sp>
      <p:sp>
        <p:nvSpPr>
          <p:cNvPr id="36" name="PlaceHolder 2"/>
          <p:cNvSpPr>
            <a:spLocks noGrp="1"/>
          </p:cNvSpPr>
          <p:nvPr>
            <p:ph type="body"/>
          </p:nvPr>
        </p:nvSpPr>
        <p:spPr>
          <a:xfrm>
            <a:off x="2589120" y="2133720"/>
            <a:ext cx="8915040" cy="3777120"/>
          </a:xfrm>
          <a:prstGeom prst="rect">
            <a:avLst/>
          </a:prstGeom>
        </p:spPr>
        <p:txBody>
          <a:bodyPr lIns="0" rIns="0" tIns="0" bIns="0">
            <a:normAutofit/>
          </a:bodyPr>
          <a:p>
            <a:endParaRPr b="0" lang="en-US" sz="1800" spc="-1" strike="noStrike">
              <a:solidFill>
                <a:srgbClr val="404040"/>
              </a:solidFill>
              <a:latin typeface="Times New Roman"/>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2593080" y="624240"/>
            <a:ext cx="8911440" cy="1280520"/>
          </a:xfrm>
          <a:prstGeom prst="rect">
            <a:avLst/>
          </a:prstGeom>
        </p:spPr>
        <p:txBody>
          <a:bodyPr lIns="0" rIns="0" tIns="0" bIns="0" anchor="ctr"/>
          <a:p>
            <a:endParaRPr b="0" lang="en-US" sz="1800" spc="-1" strike="noStrike">
              <a:solidFill>
                <a:srgbClr val="000000"/>
              </a:solidFill>
              <a:latin typeface="Times New Roman"/>
            </a:endParaRPr>
          </a:p>
        </p:txBody>
      </p:sp>
      <p:sp>
        <p:nvSpPr>
          <p:cNvPr id="38" name="PlaceHolder 2"/>
          <p:cNvSpPr>
            <a:spLocks noGrp="1"/>
          </p:cNvSpPr>
          <p:nvPr>
            <p:ph type="body"/>
          </p:nvPr>
        </p:nvSpPr>
        <p:spPr>
          <a:xfrm>
            <a:off x="2589120" y="2133720"/>
            <a:ext cx="4350240" cy="3777120"/>
          </a:xfrm>
          <a:prstGeom prst="rect">
            <a:avLst/>
          </a:prstGeom>
        </p:spPr>
        <p:txBody>
          <a:bodyPr lIns="0" rIns="0" tIns="0" bIns="0">
            <a:normAutofit/>
          </a:bodyPr>
          <a:p>
            <a:endParaRPr b="0" lang="en-US" sz="1800" spc="-1" strike="noStrike">
              <a:solidFill>
                <a:srgbClr val="404040"/>
              </a:solidFill>
              <a:latin typeface="Times New Roman"/>
            </a:endParaRPr>
          </a:p>
        </p:txBody>
      </p:sp>
      <p:sp>
        <p:nvSpPr>
          <p:cNvPr id="39" name="PlaceHolder 3"/>
          <p:cNvSpPr>
            <a:spLocks noGrp="1"/>
          </p:cNvSpPr>
          <p:nvPr>
            <p:ph type="body"/>
          </p:nvPr>
        </p:nvSpPr>
        <p:spPr>
          <a:xfrm>
            <a:off x="7157160" y="2133720"/>
            <a:ext cx="4350240" cy="3777120"/>
          </a:xfrm>
          <a:prstGeom prst="rect">
            <a:avLst/>
          </a:prstGeom>
        </p:spPr>
        <p:txBody>
          <a:bodyPr lIns="0" rIns="0" tIns="0" bIns="0">
            <a:normAutofit/>
          </a:bodyPr>
          <a:p>
            <a:endParaRPr b="0" lang="en-US" sz="1800" spc="-1" strike="noStrike">
              <a:solidFill>
                <a:srgbClr val="404040"/>
              </a:solidFill>
              <a:latin typeface="Times New Roman"/>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0" name="PlaceHolder 1"/>
          <p:cNvSpPr>
            <a:spLocks noGrp="1"/>
          </p:cNvSpPr>
          <p:nvPr>
            <p:ph type="title"/>
          </p:nvPr>
        </p:nvSpPr>
        <p:spPr>
          <a:xfrm>
            <a:off x="2593080" y="624240"/>
            <a:ext cx="8911440" cy="1280520"/>
          </a:xfrm>
          <a:prstGeom prst="rect">
            <a:avLst/>
          </a:prstGeom>
        </p:spPr>
        <p:txBody>
          <a:bodyPr lIns="0" rIns="0" tIns="0" bIns="0" anchor="ctr"/>
          <a:p>
            <a:endParaRPr b="0" lang="en-US" sz="1800" spc="-1" strike="noStrike">
              <a:solidFill>
                <a:srgbClr val="000000"/>
              </a:solidFill>
              <a:latin typeface="Times New Roman"/>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1" name="PlaceHolder 1"/>
          <p:cNvSpPr>
            <a:spLocks noGrp="1"/>
          </p:cNvSpPr>
          <p:nvPr>
            <p:ph type="subTitle"/>
          </p:nvPr>
        </p:nvSpPr>
        <p:spPr>
          <a:xfrm>
            <a:off x="2593080" y="624240"/>
            <a:ext cx="8911440" cy="593712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2593080" y="624240"/>
            <a:ext cx="8911440" cy="1280520"/>
          </a:xfrm>
          <a:prstGeom prst="rect">
            <a:avLst/>
          </a:prstGeom>
        </p:spPr>
        <p:txBody>
          <a:bodyPr lIns="0" rIns="0" tIns="0" bIns="0" anchor="ctr"/>
          <a:p>
            <a:endParaRPr b="0" lang="en-US" sz="1800" spc="-1" strike="noStrike">
              <a:solidFill>
                <a:srgbClr val="000000"/>
              </a:solidFill>
              <a:latin typeface="Times New Roman"/>
            </a:endParaRPr>
          </a:p>
        </p:txBody>
      </p:sp>
      <p:sp>
        <p:nvSpPr>
          <p:cNvPr id="43" name="PlaceHolder 2"/>
          <p:cNvSpPr>
            <a:spLocks noGrp="1"/>
          </p:cNvSpPr>
          <p:nvPr>
            <p:ph type="body"/>
          </p:nvPr>
        </p:nvSpPr>
        <p:spPr>
          <a:xfrm>
            <a:off x="2589120" y="2133720"/>
            <a:ext cx="4350240" cy="1801440"/>
          </a:xfrm>
          <a:prstGeom prst="rect">
            <a:avLst/>
          </a:prstGeom>
        </p:spPr>
        <p:txBody>
          <a:bodyPr lIns="0" rIns="0" tIns="0" bIns="0">
            <a:normAutofit/>
          </a:bodyPr>
          <a:p>
            <a:endParaRPr b="0" lang="en-US" sz="1800" spc="-1" strike="noStrike">
              <a:solidFill>
                <a:srgbClr val="404040"/>
              </a:solidFill>
              <a:latin typeface="Times New Roman"/>
            </a:endParaRPr>
          </a:p>
        </p:txBody>
      </p:sp>
      <p:sp>
        <p:nvSpPr>
          <p:cNvPr id="44" name="PlaceHolder 3"/>
          <p:cNvSpPr>
            <a:spLocks noGrp="1"/>
          </p:cNvSpPr>
          <p:nvPr>
            <p:ph type="body"/>
          </p:nvPr>
        </p:nvSpPr>
        <p:spPr>
          <a:xfrm>
            <a:off x="7157160" y="2133720"/>
            <a:ext cx="4350240" cy="3777120"/>
          </a:xfrm>
          <a:prstGeom prst="rect">
            <a:avLst/>
          </a:prstGeom>
        </p:spPr>
        <p:txBody>
          <a:bodyPr lIns="0" rIns="0" tIns="0" bIns="0">
            <a:normAutofit/>
          </a:bodyPr>
          <a:p>
            <a:endParaRPr b="0" lang="en-US" sz="1800" spc="-1" strike="noStrike">
              <a:solidFill>
                <a:srgbClr val="404040"/>
              </a:solidFill>
              <a:latin typeface="Times New Roman"/>
            </a:endParaRPr>
          </a:p>
        </p:txBody>
      </p:sp>
      <p:sp>
        <p:nvSpPr>
          <p:cNvPr id="45" name="PlaceHolder 4"/>
          <p:cNvSpPr>
            <a:spLocks noGrp="1"/>
          </p:cNvSpPr>
          <p:nvPr>
            <p:ph type="body"/>
          </p:nvPr>
        </p:nvSpPr>
        <p:spPr>
          <a:xfrm>
            <a:off x="2589120" y="4106520"/>
            <a:ext cx="4350240" cy="1801440"/>
          </a:xfrm>
          <a:prstGeom prst="rect">
            <a:avLst/>
          </a:prstGeom>
        </p:spPr>
        <p:txBody>
          <a:bodyPr lIns="0" rIns="0" tIns="0" bIns="0">
            <a:normAutofit/>
          </a:bodyPr>
          <a:p>
            <a:endParaRPr b="0" lang="en-US" sz="1800" spc="-1" strike="noStrike">
              <a:solidFill>
                <a:srgbClr val="404040"/>
              </a:solidFill>
              <a:latin typeface="Times New Roman"/>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2593080" y="624240"/>
            <a:ext cx="8911440" cy="1280520"/>
          </a:xfrm>
          <a:prstGeom prst="rect">
            <a:avLst/>
          </a:prstGeom>
        </p:spPr>
        <p:txBody>
          <a:bodyPr lIns="0" rIns="0" tIns="0" bIns="0" anchor="ctr"/>
          <a:p>
            <a:endParaRPr b="0" lang="en-US" sz="1800" spc="-1" strike="noStrike">
              <a:solidFill>
                <a:srgbClr val="000000"/>
              </a:solidFill>
              <a:latin typeface="Times New Roman"/>
            </a:endParaRPr>
          </a:p>
        </p:txBody>
      </p:sp>
      <p:sp>
        <p:nvSpPr>
          <p:cNvPr id="47" name="PlaceHolder 2"/>
          <p:cNvSpPr>
            <a:spLocks noGrp="1"/>
          </p:cNvSpPr>
          <p:nvPr>
            <p:ph type="body"/>
          </p:nvPr>
        </p:nvSpPr>
        <p:spPr>
          <a:xfrm>
            <a:off x="2589120" y="2133720"/>
            <a:ext cx="4350240" cy="3777120"/>
          </a:xfrm>
          <a:prstGeom prst="rect">
            <a:avLst/>
          </a:prstGeom>
        </p:spPr>
        <p:txBody>
          <a:bodyPr lIns="0" rIns="0" tIns="0" bIns="0">
            <a:normAutofit/>
          </a:bodyPr>
          <a:p>
            <a:endParaRPr b="0" lang="en-US" sz="1800" spc="-1" strike="noStrike">
              <a:solidFill>
                <a:srgbClr val="404040"/>
              </a:solidFill>
              <a:latin typeface="Times New Roman"/>
            </a:endParaRPr>
          </a:p>
        </p:txBody>
      </p:sp>
      <p:sp>
        <p:nvSpPr>
          <p:cNvPr id="48" name="PlaceHolder 3"/>
          <p:cNvSpPr>
            <a:spLocks noGrp="1"/>
          </p:cNvSpPr>
          <p:nvPr>
            <p:ph type="body"/>
          </p:nvPr>
        </p:nvSpPr>
        <p:spPr>
          <a:xfrm>
            <a:off x="7157160" y="2133720"/>
            <a:ext cx="4350240" cy="1801440"/>
          </a:xfrm>
          <a:prstGeom prst="rect">
            <a:avLst/>
          </a:prstGeom>
        </p:spPr>
        <p:txBody>
          <a:bodyPr lIns="0" rIns="0" tIns="0" bIns="0">
            <a:normAutofit/>
          </a:bodyPr>
          <a:p>
            <a:endParaRPr b="0" lang="en-US" sz="1800" spc="-1" strike="noStrike">
              <a:solidFill>
                <a:srgbClr val="404040"/>
              </a:solidFill>
              <a:latin typeface="Times New Roman"/>
            </a:endParaRPr>
          </a:p>
        </p:txBody>
      </p:sp>
      <p:sp>
        <p:nvSpPr>
          <p:cNvPr id="49" name="PlaceHolder 4"/>
          <p:cNvSpPr>
            <a:spLocks noGrp="1"/>
          </p:cNvSpPr>
          <p:nvPr>
            <p:ph type="body"/>
          </p:nvPr>
        </p:nvSpPr>
        <p:spPr>
          <a:xfrm>
            <a:off x="7157160" y="4106520"/>
            <a:ext cx="4350240" cy="1801440"/>
          </a:xfrm>
          <a:prstGeom prst="rect">
            <a:avLst/>
          </a:prstGeom>
        </p:spPr>
        <p:txBody>
          <a:bodyPr lIns="0" rIns="0" tIns="0" bIns="0">
            <a:normAutofit/>
          </a:bodyPr>
          <a:p>
            <a:endParaRPr b="0" lang="en-US" sz="1800" spc="-1" strike="noStrike">
              <a:solidFill>
                <a:srgbClr val="404040"/>
              </a:solidFill>
              <a:latin typeface="Times New Roman"/>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2593080" y="624240"/>
            <a:ext cx="8911440" cy="1280520"/>
          </a:xfrm>
          <a:prstGeom prst="rect">
            <a:avLst/>
          </a:prstGeom>
        </p:spPr>
        <p:txBody>
          <a:bodyPr lIns="0" rIns="0" tIns="0" bIns="0" anchor="ctr"/>
          <a:p>
            <a:endParaRPr b="0" lang="en-US" sz="1800" spc="-1" strike="noStrike">
              <a:solidFill>
                <a:srgbClr val="000000"/>
              </a:solidFill>
              <a:latin typeface="Times New Roman"/>
            </a:endParaRPr>
          </a:p>
        </p:txBody>
      </p:sp>
      <p:sp>
        <p:nvSpPr>
          <p:cNvPr id="51" name="PlaceHolder 2"/>
          <p:cNvSpPr>
            <a:spLocks noGrp="1"/>
          </p:cNvSpPr>
          <p:nvPr>
            <p:ph type="body"/>
          </p:nvPr>
        </p:nvSpPr>
        <p:spPr>
          <a:xfrm>
            <a:off x="2589120" y="2133720"/>
            <a:ext cx="4350240" cy="1801440"/>
          </a:xfrm>
          <a:prstGeom prst="rect">
            <a:avLst/>
          </a:prstGeom>
        </p:spPr>
        <p:txBody>
          <a:bodyPr lIns="0" rIns="0" tIns="0" bIns="0">
            <a:normAutofit/>
          </a:bodyPr>
          <a:p>
            <a:endParaRPr b="0" lang="en-US" sz="1800" spc="-1" strike="noStrike">
              <a:solidFill>
                <a:srgbClr val="404040"/>
              </a:solidFill>
              <a:latin typeface="Times New Roman"/>
            </a:endParaRPr>
          </a:p>
        </p:txBody>
      </p:sp>
      <p:sp>
        <p:nvSpPr>
          <p:cNvPr id="52" name="PlaceHolder 3"/>
          <p:cNvSpPr>
            <a:spLocks noGrp="1"/>
          </p:cNvSpPr>
          <p:nvPr>
            <p:ph type="body"/>
          </p:nvPr>
        </p:nvSpPr>
        <p:spPr>
          <a:xfrm>
            <a:off x="7157160" y="2133720"/>
            <a:ext cx="4350240" cy="1801440"/>
          </a:xfrm>
          <a:prstGeom prst="rect">
            <a:avLst/>
          </a:prstGeom>
        </p:spPr>
        <p:txBody>
          <a:bodyPr lIns="0" rIns="0" tIns="0" bIns="0">
            <a:normAutofit/>
          </a:bodyPr>
          <a:p>
            <a:endParaRPr b="0" lang="en-US" sz="1800" spc="-1" strike="noStrike">
              <a:solidFill>
                <a:srgbClr val="404040"/>
              </a:solidFill>
              <a:latin typeface="Times New Roman"/>
            </a:endParaRPr>
          </a:p>
        </p:txBody>
      </p:sp>
      <p:sp>
        <p:nvSpPr>
          <p:cNvPr id="53" name="PlaceHolder 4"/>
          <p:cNvSpPr>
            <a:spLocks noGrp="1"/>
          </p:cNvSpPr>
          <p:nvPr>
            <p:ph type="body"/>
          </p:nvPr>
        </p:nvSpPr>
        <p:spPr>
          <a:xfrm>
            <a:off x="2589120" y="4106520"/>
            <a:ext cx="8915040" cy="1801440"/>
          </a:xfrm>
          <a:prstGeom prst="rect">
            <a:avLst/>
          </a:prstGeom>
        </p:spPr>
        <p:txBody>
          <a:bodyPr lIns="0" rIns="0" tIns="0" bIns="0">
            <a:normAutofit/>
          </a:bodyPr>
          <a:p>
            <a:endParaRPr b="0" lang="en-US" sz="1800" spc="-1" strike="noStrike">
              <a:solidFill>
                <a:srgbClr val="404040"/>
              </a:solidFill>
              <a:latin typeface="Times New Roman"/>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0" name="Group 1"/>
          <p:cNvGrpSpPr/>
          <p:nvPr/>
        </p:nvGrpSpPr>
        <p:grpSpPr>
          <a:xfrm>
            <a:off x="0" y="228600"/>
            <a:ext cx="2851200" cy="6638400"/>
            <a:chOff x="0" y="228600"/>
            <a:chExt cx="2851200" cy="6638400"/>
          </a:xfrm>
        </p:grpSpPr>
        <p:sp>
          <p:nvSpPr>
            <p:cNvPr id="1" name="CustomShape 2"/>
            <p:cNvSpPr/>
            <p:nvPr/>
          </p:nvSpPr>
          <p:spPr>
            <a:xfrm>
              <a:off x="0" y="2575080"/>
              <a:ext cx="100440" cy="625680"/>
            </a:xfrm>
            <a:custGeom>
              <a:avLst/>
              <a:gdLst/>
              <a:ahLst/>
              <a:rect l="l" t="t"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tyle>
            <a:lnRef idx="0"/>
            <a:fillRef idx="0"/>
            <a:effectRef idx="0"/>
            <a:fontRef idx="minor"/>
          </p:style>
        </p:sp>
        <p:sp>
          <p:nvSpPr>
            <p:cNvPr id="2" name="CustomShape 3"/>
            <p:cNvSpPr/>
            <p:nvPr/>
          </p:nvSpPr>
          <p:spPr>
            <a:xfrm>
              <a:off x="128520" y="3156480"/>
              <a:ext cx="646200" cy="2322000"/>
            </a:xfrm>
            <a:custGeom>
              <a:avLst/>
              <a:gdLst/>
              <a:ahLst/>
              <a:rect l="l" t="t"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tyle>
            <a:lnRef idx="0"/>
            <a:fillRef idx="0"/>
            <a:effectRef idx="0"/>
            <a:fontRef idx="minor"/>
          </p:style>
        </p:sp>
        <p:sp>
          <p:nvSpPr>
            <p:cNvPr id="3" name="CustomShape 4"/>
            <p:cNvSpPr/>
            <p:nvPr/>
          </p:nvSpPr>
          <p:spPr>
            <a:xfrm>
              <a:off x="807120" y="5447160"/>
              <a:ext cx="609120" cy="1419840"/>
            </a:xfrm>
            <a:custGeom>
              <a:avLst/>
              <a:gdLst/>
              <a:ahLst/>
              <a:rect l="l" t="t"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tyle>
            <a:lnRef idx="0"/>
            <a:fillRef idx="0"/>
            <a:effectRef idx="0"/>
            <a:fontRef idx="minor"/>
          </p:style>
        </p:sp>
        <p:sp>
          <p:nvSpPr>
            <p:cNvPr id="4" name="CustomShape 5"/>
            <p:cNvSpPr/>
            <p:nvPr/>
          </p:nvSpPr>
          <p:spPr>
            <a:xfrm>
              <a:off x="959760" y="6503760"/>
              <a:ext cx="171000" cy="363240"/>
            </a:xfrm>
            <a:custGeom>
              <a:avLst/>
              <a:gdLst/>
              <a:ahLst/>
              <a:rect l="l" t="t"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tyle>
            <a:lnRef idx="0"/>
            <a:fillRef idx="0"/>
            <a:effectRef idx="0"/>
            <a:fontRef idx="minor"/>
          </p:style>
        </p:sp>
        <p:sp>
          <p:nvSpPr>
            <p:cNvPr id="5" name="CustomShape 6"/>
            <p:cNvSpPr/>
            <p:nvPr/>
          </p:nvSpPr>
          <p:spPr>
            <a:xfrm>
              <a:off x="100800" y="3201120"/>
              <a:ext cx="821520" cy="3328200"/>
            </a:xfrm>
            <a:custGeom>
              <a:avLst/>
              <a:gdLst/>
              <a:ahLst/>
              <a:rect l="l" t="t"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tyle>
            <a:lnRef idx="0"/>
            <a:fillRef idx="0"/>
            <a:effectRef idx="0"/>
            <a:fontRef idx="minor"/>
          </p:style>
        </p:sp>
        <p:sp>
          <p:nvSpPr>
            <p:cNvPr id="6" name="CustomShape 7"/>
            <p:cNvSpPr/>
            <p:nvPr/>
          </p:nvSpPr>
          <p:spPr>
            <a:xfrm>
              <a:off x="22320" y="228600"/>
              <a:ext cx="105840" cy="2927520"/>
            </a:xfrm>
            <a:custGeom>
              <a:avLst/>
              <a:gdLst/>
              <a:ahLst/>
              <a:rect l="l" t="t"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tyle>
            <a:lnRef idx="0"/>
            <a:fillRef idx="0"/>
            <a:effectRef idx="0"/>
            <a:fontRef idx="minor"/>
          </p:style>
        </p:sp>
        <p:sp>
          <p:nvSpPr>
            <p:cNvPr id="7" name="CustomShape 8"/>
            <p:cNvSpPr/>
            <p:nvPr/>
          </p:nvSpPr>
          <p:spPr>
            <a:xfrm>
              <a:off x="78120" y="2944080"/>
              <a:ext cx="77760" cy="493560"/>
            </a:xfrm>
            <a:custGeom>
              <a:avLst/>
              <a:gdLst/>
              <a:ahLst/>
              <a:rect l="l" t="t"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tyle>
            <a:lnRef idx="0"/>
            <a:fillRef idx="0"/>
            <a:effectRef idx="0"/>
            <a:fontRef idx="minor"/>
          </p:style>
        </p:sp>
        <p:sp>
          <p:nvSpPr>
            <p:cNvPr id="8" name="CustomShape 9"/>
            <p:cNvSpPr/>
            <p:nvPr/>
          </p:nvSpPr>
          <p:spPr>
            <a:xfrm>
              <a:off x="769680" y="5478840"/>
              <a:ext cx="189720" cy="1024560"/>
            </a:xfrm>
            <a:custGeom>
              <a:avLst/>
              <a:gdLst/>
              <a:ahLst/>
              <a:rect l="l" t="t"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tyle>
            <a:lnRef idx="0"/>
            <a:fillRef idx="0"/>
            <a:effectRef idx="0"/>
            <a:fontRef idx="minor"/>
          </p:style>
        </p:sp>
        <p:sp>
          <p:nvSpPr>
            <p:cNvPr id="9" name="CustomShape 10"/>
            <p:cNvSpPr/>
            <p:nvPr/>
          </p:nvSpPr>
          <p:spPr>
            <a:xfrm>
              <a:off x="775440" y="1398960"/>
              <a:ext cx="2075760" cy="4047840"/>
            </a:xfrm>
            <a:custGeom>
              <a:avLst/>
              <a:gdLst/>
              <a:ahLst/>
              <a:rect l="l" t="t"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tyle>
            <a:lnRef idx="0"/>
            <a:fillRef idx="0"/>
            <a:effectRef idx="0"/>
            <a:fontRef idx="minor"/>
          </p:style>
        </p:sp>
        <p:sp>
          <p:nvSpPr>
            <p:cNvPr id="10" name="CustomShape 11"/>
            <p:cNvSpPr/>
            <p:nvPr/>
          </p:nvSpPr>
          <p:spPr>
            <a:xfrm>
              <a:off x="922680" y="6530040"/>
              <a:ext cx="161640" cy="336960"/>
            </a:xfrm>
            <a:custGeom>
              <a:avLst/>
              <a:gdLst/>
              <a:ahLst/>
              <a:rect l="l" t="t"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tyle>
            <a:lnRef idx="0"/>
            <a:fillRef idx="0"/>
            <a:effectRef idx="0"/>
            <a:fontRef idx="minor"/>
          </p:style>
        </p:sp>
        <p:sp>
          <p:nvSpPr>
            <p:cNvPr id="11" name="CustomShape 12"/>
            <p:cNvSpPr/>
            <p:nvPr/>
          </p:nvSpPr>
          <p:spPr>
            <a:xfrm>
              <a:off x="769680" y="5359320"/>
              <a:ext cx="37080" cy="221400"/>
            </a:xfrm>
            <a:custGeom>
              <a:avLst/>
              <a:gdLst/>
              <a:ahLst/>
              <a:rect l="l" t="t"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tyle>
            <a:lnRef idx="0"/>
            <a:fillRef idx="0"/>
            <a:effectRef idx="0"/>
            <a:fontRef idx="minor"/>
          </p:style>
        </p:sp>
        <p:sp>
          <p:nvSpPr>
            <p:cNvPr id="12" name="CustomShape 13"/>
            <p:cNvSpPr/>
            <p:nvPr/>
          </p:nvSpPr>
          <p:spPr>
            <a:xfrm>
              <a:off x="849960" y="6244560"/>
              <a:ext cx="238320" cy="622080"/>
            </a:xfrm>
            <a:custGeom>
              <a:avLst/>
              <a:gdLst/>
              <a:ahLst/>
              <a:rect l="l" t="t"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tyle>
            <a:lnRef idx="0"/>
            <a:fillRef idx="0"/>
            <a:effectRef idx="0"/>
            <a:fontRef idx="minor"/>
          </p:style>
        </p:sp>
      </p:grpSp>
      <p:grpSp>
        <p:nvGrpSpPr>
          <p:cNvPr id="13" name="Group 14"/>
          <p:cNvGrpSpPr/>
          <p:nvPr/>
        </p:nvGrpSpPr>
        <p:grpSpPr>
          <a:xfrm>
            <a:off x="27360" y="0"/>
            <a:ext cx="2356200" cy="6852960"/>
            <a:chOff x="27360" y="0"/>
            <a:chExt cx="2356200" cy="6852960"/>
          </a:xfrm>
        </p:grpSpPr>
        <p:sp>
          <p:nvSpPr>
            <p:cNvPr id="14" name="CustomShape 15"/>
            <p:cNvSpPr/>
            <p:nvPr/>
          </p:nvSpPr>
          <p:spPr>
            <a:xfrm>
              <a:off x="27360" y="0"/>
              <a:ext cx="493920" cy="4400640"/>
            </a:xfrm>
            <a:custGeom>
              <a:avLst/>
              <a:gdLst/>
              <a:ahLst/>
              <a:rect l="l" t="t"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tyle>
            <a:lnRef idx="0"/>
            <a:fillRef idx="0"/>
            <a:effectRef idx="0"/>
            <a:fontRef idx="minor"/>
          </p:style>
        </p:sp>
        <p:sp>
          <p:nvSpPr>
            <p:cNvPr id="15" name="CustomShape 16"/>
            <p:cNvSpPr/>
            <p:nvPr/>
          </p:nvSpPr>
          <p:spPr>
            <a:xfrm>
              <a:off x="550440" y="4316400"/>
              <a:ext cx="423000" cy="1580400"/>
            </a:xfrm>
            <a:custGeom>
              <a:avLst/>
              <a:gdLst/>
              <a:ahLst/>
              <a:rect l="l" t="t"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tyle>
            <a:lnRef idx="0"/>
            <a:fillRef idx="0"/>
            <a:effectRef idx="0"/>
            <a:fontRef idx="minor"/>
          </p:style>
        </p:sp>
        <p:sp>
          <p:nvSpPr>
            <p:cNvPr id="16" name="CustomShape 17"/>
            <p:cNvSpPr/>
            <p:nvPr/>
          </p:nvSpPr>
          <p:spPr>
            <a:xfrm>
              <a:off x="1006200" y="5862600"/>
              <a:ext cx="430560" cy="990360"/>
            </a:xfrm>
            <a:custGeom>
              <a:avLst/>
              <a:gdLst/>
              <a:ahLst/>
              <a:rect l="l" t="t"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tyle>
            <a:lnRef idx="0"/>
            <a:fillRef idx="0"/>
            <a:effectRef idx="0"/>
            <a:fontRef idx="minor"/>
          </p:style>
        </p:sp>
        <p:sp>
          <p:nvSpPr>
            <p:cNvPr id="17" name="CustomShape 18"/>
            <p:cNvSpPr/>
            <p:nvPr/>
          </p:nvSpPr>
          <p:spPr>
            <a:xfrm>
              <a:off x="521640" y="4364280"/>
              <a:ext cx="551520" cy="2235600"/>
            </a:xfrm>
            <a:custGeom>
              <a:avLst/>
              <a:gdLst/>
              <a:ahLst/>
              <a:rect l="l" t="t"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tyle>
            <a:lnRef idx="0"/>
            <a:fillRef idx="0"/>
            <a:effectRef idx="0"/>
            <a:fontRef idx="minor"/>
          </p:style>
        </p:sp>
        <p:sp>
          <p:nvSpPr>
            <p:cNvPr id="18" name="CustomShape 19"/>
            <p:cNvSpPr/>
            <p:nvPr/>
          </p:nvSpPr>
          <p:spPr>
            <a:xfrm>
              <a:off x="468000" y="1289160"/>
              <a:ext cx="173880" cy="3026880"/>
            </a:xfrm>
            <a:custGeom>
              <a:avLst/>
              <a:gdLst/>
              <a:ahLst/>
              <a:rect l="l" t="t"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tyle>
            <a:lnRef idx="0"/>
            <a:fillRef idx="0"/>
            <a:effectRef idx="0"/>
            <a:fontRef idx="minor"/>
          </p:style>
        </p:sp>
        <p:sp>
          <p:nvSpPr>
            <p:cNvPr id="19" name="CustomShape 20"/>
            <p:cNvSpPr/>
            <p:nvPr/>
          </p:nvSpPr>
          <p:spPr>
            <a:xfrm>
              <a:off x="1111680" y="6571440"/>
              <a:ext cx="133920" cy="281160"/>
            </a:xfrm>
            <a:custGeom>
              <a:avLst/>
              <a:gdLst/>
              <a:ahLst/>
              <a:rect l="l" t="t"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tyle>
            <a:lnRef idx="0"/>
            <a:fillRef idx="0"/>
            <a:effectRef idx="0"/>
            <a:fontRef idx="minor"/>
          </p:style>
        </p:sp>
        <p:sp>
          <p:nvSpPr>
            <p:cNvPr id="20" name="CustomShape 21"/>
            <p:cNvSpPr/>
            <p:nvPr/>
          </p:nvSpPr>
          <p:spPr>
            <a:xfrm>
              <a:off x="502560" y="4107600"/>
              <a:ext cx="82080" cy="511200"/>
            </a:xfrm>
            <a:custGeom>
              <a:avLst/>
              <a:gdLst/>
              <a:ahLst/>
              <a:rect l="l" t="t"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tyle>
            <a:lnRef idx="0"/>
            <a:fillRef idx="0"/>
            <a:effectRef idx="0"/>
            <a:fontRef idx="minor"/>
          </p:style>
        </p:sp>
        <p:sp>
          <p:nvSpPr>
            <p:cNvPr id="21" name="CustomShape 22"/>
            <p:cNvSpPr/>
            <p:nvPr/>
          </p:nvSpPr>
          <p:spPr>
            <a:xfrm>
              <a:off x="973800" y="3145680"/>
              <a:ext cx="1409760" cy="2716560"/>
            </a:xfrm>
            <a:custGeom>
              <a:avLst/>
              <a:gdLst/>
              <a:ahLst/>
              <a:rect l="l" t="t"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tyle>
            <a:lnRef idx="0"/>
            <a:fillRef idx="0"/>
            <a:effectRef idx="0"/>
            <a:fontRef idx="minor"/>
          </p:style>
        </p:sp>
        <p:sp>
          <p:nvSpPr>
            <p:cNvPr id="22" name="CustomShape 23"/>
            <p:cNvSpPr/>
            <p:nvPr/>
          </p:nvSpPr>
          <p:spPr>
            <a:xfrm>
              <a:off x="1073520" y="6600240"/>
              <a:ext cx="120240" cy="252720"/>
            </a:xfrm>
            <a:custGeom>
              <a:avLst/>
              <a:gdLst/>
              <a:ahLst/>
              <a:rect l="l" t="t"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tyle>
            <a:lnRef idx="0"/>
            <a:fillRef idx="0"/>
            <a:effectRef idx="0"/>
            <a:fontRef idx="minor"/>
          </p:style>
        </p:sp>
        <p:sp>
          <p:nvSpPr>
            <p:cNvPr id="23" name="CustomShape 24"/>
            <p:cNvSpPr/>
            <p:nvPr/>
          </p:nvSpPr>
          <p:spPr>
            <a:xfrm>
              <a:off x="973800" y="5897160"/>
              <a:ext cx="137520" cy="673920"/>
            </a:xfrm>
            <a:custGeom>
              <a:avLst/>
              <a:gdLst/>
              <a:ahLst/>
              <a:rect l="l" t="t"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tyle>
            <a:lnRef idx="0"/>
            <a:fillRef idx="0"/>
            <a:effectRef idx="0"/>
            <a:fontRef idx="minor"/>
          </p:style>
        </p:sp>
        <p:sp>
          <p:nvSpPr>
            <p:cNvPr id="24" name="CustomShape 25"/>
            <p:cNvSpPr/>
            <p:nvPr/>
          </p:nvSpPr>
          <p:spPr>
            <a:xfrm>
              <a:off x="973800" y="5772600"/>
              <a:ext cx="37800" cy="227520"/>
            </a:xfrm>
            <a:custGeom>
              <a:avLst/>
              <a:gdLst/>
              <a:ahLst/>
              <a:rect l="l" t="t"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tyle>
            <a:lnRef idx="0"/>
            <a:fillRef idx="0"/>
            <a:effectRef idx="0"/>
            <a:fontRef idx="minor"/>
          </p:style>
        </p:sp>
        <p:sp>
          <p:nvSpPr>
            <p:cNvPr id="25" name="CustomShape 26"/>
            <p:cNvSpPr/>
            <p:nvPr/>
          </p:nvSpPr>
          <p:spPr>
            <a:xfrm>
              <a:off x="1006200" y="6322680"/>
              <a:ext cx="210240" cy="530280"/>
            </a:xfrm>
            <a:custGeom>
              <a:avLst/>
              <a:gdLst/>
              <a:ahLst/>
              <a:rect l="l" t="t"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tyle>
            <a:lnRef idx="0"/>
            <a:fillRef idx="0"/>
            <a:effectRef idx="0"/>
            <a:fontRef idx="minor"/>
          </p:style>
        </p:sp>
      </p:grpSp>
      <p:sp>
        <p:nvSpPr>
          <p:cNvPr id="26" name="CustomShape 27"/>
          <p:cNvSpPr/>
          <p:nvPr/>
        </p:nvSpPr>
        <p:spPr>
          <a:xfrm>
            <a:off x="0" y="0"/>
            <a:ext cx="182520" cy="6857640"/>
          </a:xfrm>
          <a:prstGeom prst="rect">
            <a:avLst/>
          </a:prstGeom>
          <a:solidFill>
            <a:schemeClr val="tx2"/>
          </a:solidFill>
          <a:ln>
            <a:noFill/>
          </a:ln>
          <a:effectLst>
            <a:outerShdw blurRad="38100" dir="5400000" dist="254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27" name="PlaceHolder 28"/>
          <p:cNvSpPr>
            <a:spLocks noGrp="1"/>
          </p:cNvSpPr>
          <p:nvPr>
            <p:ph type="title"/>
          </p:nvPr>
        </p:nvSpPr>
        <p:spPr>
          <a:xfrm>
            <a:off x="2589120" y="2514600"/>
            <a:ext cx="8915040" cy="2262600"/>
          </a:xfrm>
          <a:prstGeom prst="rect">
            <a:avLst/>
          </a:prstGeom>
        </p:spPr>
        <p:txBody>
          <a:bodyPr anchor="b">
            <a:normAutofit/>
          </a:bodyPr>
          <a:p>
            <a:pPr>
              <a:lnSpc>
                <a:spcPct val="100000"/>
              </a:lnSpc>
            </a:pPr>
            <a:r>
              <a:rPr b="0" lang="en-US" sz="5400" spc="-1" strike="noStrike">
                <a:solidFill>
                  <a:srgbClr val="000000"/>
                </a:solidFill>
                <a:latin typeface="Times New Roman"/>
              </a:rPr>
              <a:t>Click to edit Master title style</a:t>
            </a:r>
            <a:endParaRPr b="0" lang="en-US" sz="5400" spc="-1" strike="noStrike">
              <a:solidFill>
                <a:srgbClr val="000000"/>
              </a:solidFill>
              <a:latin typeface="Times New Roman"/>
            </a:endParaRPr>
          </a:p>
        </p:txBody>
      </p:sp>
      <p:sp>
        <p:nvSpPr>
          <p:cNvPr id="28" name="PlaceHolder 29"/>
          <p:cNvSpPr>
            <a:spLocks noGrp="1"/>
          </p:cNvSpPr>
          <p:nvPr>
            <p:ph type="dt"/>
          </p:nvPr>
        </p:nvSpPr>
        <p:spPr>
          <a:xfrm>
            <a:off x="10361520" y="6130440"/>
            <a:ext cx="1145880" cy="370080"/>
          </a:xfrm>
          <a:prstGeom prst="rect">
            <a:avLst/>
          </a:prstGeom>
        </p:spPr>
        <p:txBody>
          <a:bodyPr anchor="ctr"/>
          <a:p>
            <a:pPr algn="r">
              <a:lnSpc>
                <a:spcPct val="100000"/>
              </a:lnSpc>
            </a:pPr>
            <a:fld id="{E9624A02-08D5-42B9-B9A9-613CF15CFD11}" type="datetime">
              <a:rPr b="0" lang="en-GB" sz="900" spc="-1" strike="noStrike">
                <a:solidFill>
                  <a:srgbClr val="8b8b8b"/>
                </a:solidFill>
                <a:latin typeface="Times New Roman"/>
              </a:rPr>
              <a:t>18/04/19</a:t>
            </a:fld>
            <a:endParaRPr b="0" lang="en-GB" sz="900" spc="-1" strike="noStrike">
              <a:latin typeface="Times New Roman"/>
            </a:endParaRPr>
          </a:p>
        </p:txBody>
      </p:sp>
      <p:sp>
        <p:nvSpPr>
          <p:cNvPr id="29" name="PlaceHolder 30"/>
          <p:cNvSpPr>
            <a:spLocks noGrp="1"/>
          </p:cNvSpPr>
          <p:nvPr>
            <p:ph type="ftr"/>
          </p:nvPr>
        </p:nvSpPr>
        <p:spPr>
          <a:xfrm>
            <a:off x="2589120" y="6135840"/>
            <a:ext cx="7619760" cy="364680"/>
          </a:xfrm>
          <a:prstGeom prst="rect">
            <a:avLst/>
          </a:prstGeom>
        </p:spPr>
        <p:txBody>
          <a:bodyPr anchor="ctr"/>
          <a:p>
            <a:endParaRPr b="0" lang="en-GB" sz="2400" spc="-1" strike="noStrike">
              <a:latin typeface="Times New Roman"/>
            </a:endParaRPr>
          </a:p>
        </p:txBody>
      </p:sp>
      <p:sp>
        <p:nvSpPr>
          <p:cNvPr id="30" name="CustomShape 31"/>
          <p:cNvSpPr/>
          <p:nvPr/>
        </p:nvSpPr>
        <p:spPr>
          <a:xfrm>
            <a:off x="0" y="4323960"/>
            <a:ext cx="1744200" cy="778320"/>
          </a:xfrm>
          <a:custGeom>
            <a:avLst/>
            <a:gdLst/>
            <a:ahLst/>
            <a:rect l="l" t="t"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tyle>
          <a:lnRef idx="0"/>
          <a:fillRef idx="0"/>
          <a:effectRef idx="0"/>
          <a:fontRef idx="minor"/>
        </p:style>
      </p:sp>
      <p:sp>
        <p:nvSpPr>
          <p:cNvPr id="31" name="PlaceHolder 32"/>
          <p:cNvSpPr>
            <a:spLocks noGrp="1"/>
          </p:cNvSpPr>
          <p:nvPr>
            <p:ph type="sldNum"/>
          </p:nvPr>
        </p:nvSpPr>
        <p:spPr>
          <a:xfrm>
            <a:off x="531720" y="4529520"/>
            <a:ext cx="779400" cy="364680"/>
          </a:xfrm>
          <a:prstGeom prst="rect">
            <a:avLst/>
          </a:prstGeom>
        </p:spPr>
        <p:txBody>
          <a:bodyPr anchor="ctr"/>
          <a:p>
            <a:pPr algn="r">
              <a:lnSpc>
                <a:spcPct val="100000"/>
              </a:lnSpc>
            </a:pPr>
            <a:fld id="{AFA67684-6633-46EA-99F8-C9B2CB668AE2}" type="slidenum">
              <a:rPr b="0" lang="en-GB" sz="2000" spc="-1" strike="noStrike">
                <a:solidFill>
                  <a:srgbClr val="feffff"/>
                </a:solidFill>
                <a:latin typeface="Times New Roman"/>
              </a:rPr>
              <a:t>&lt;number&gt;</a:t>
            </a:fld>
            <a:endParaRPr b="0" lang="en-GB" sz="2000" spc="-1" strike="noStrike">
              <a:latin typeface="Times New Roman"/>
            </a:endParaRPr>
          </a:p>
        </p:txBody>
      </p:sp>
      <p:sp>
        <p:nvSpPr>
          <p:cNvPr id="32" name="PlaceHolder 3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solidFill>
                  <a:srgbClr val="404040"/>
                </a:solidFill>
                <a:latin typeface="Times New Roman"/>
              </a:rPr>
              <a:t>Click to edit the outline text format</a:t>
            </a:r>
            <a:endParaRPr b="0" lang="en-US" sz="1800" spc="-1" strike="noStrike">
              <a:solidFill>
                <a:srgbClr val="404040"/>
              </a:solidFill>
              <a:latin typeface="Times New Roman"/>
            </a:endParaRPr>
          </a:p>
          <a:p>
            <a:pPr lvl="1" marL="864000" indent="-324000">
              <a:spcBef>
                <a:spcPts val="1134"/>
              </a:spcBef>
              <a:buClr>
                <a:srgbClr val="000000"/>
              </a:buClr>
              <a:buSzPct val="75000"/>
              <a:buFont typeface="Symbol" charset="2"/>
              <a:buChar char=""/>
            </a:pPr>
            <a:r>
              <a:rPr b="0" lang="en-US" sz="1400" spc="-1" strike="noStrike">
                <a:solidFill>
                  <a:srgbClr val="404040"/>
                </a:solidFill>
                <a:latin typeface="Times New Roman"/>
              </a:rPr>
              <a:t>Second Outline Level</a:t>
            </a:r>
            <a:endParaRPr b="0" lang="en-US" sz="1400" spc="-1" strike="noStrike">
              <a:solidFill>
                <a:srgbClr val="404040"/>
              </a:solidFill>
              <a:latin typeface="Times New Roman"/>
            </a:endParaRPr>
          </a:p>
          <a:p>
            <a:pPr lvl="2" marL="1296000" indent="-288000">
              <a:spcBef>
                <a:spcPts val="850"/>
              </a:spcBef>
              <a:buClr>
                <a:srgbClr val="000000"/>
              </a:buClr>
              <a:buSzPct val="45000"/>
              <a:buFont typeface="Wingdings" charset="2"/>
              <a:buChar char=""/>
            </a:pPr>
            <a:r>
              <a:rPr b="0" lang="en-US" sz="1200" spc="-1" strike="noStrike">
                <a:solidFill>
                  <a:srgbClr val="404040"/>
                </a:solidFill>
                <a:latin typeface="Times New Roman"/>
              </a:rPr>
              <a:t>Third Outline Level</a:t>
            </a:r>
            <a:endParaRPr b="0" lang="en-US" sz="1200" spc="-1" strike="noStrike">
              <a:solidFill>
                <a:srgbClr val="404040"/>
              </a:solidFill>
              <a:latin typeface="Times New Roman"/>
            </a:endParaRPr>
          </a:p>
          <a:p>
            <a:pPr lvl="3" marL="1728000" indent="-216000">
              <a:spcBef>
                <a:spcPts val="567"/>
              </a:spcBef>
              <a:buClr>
                <a:srgbClr val="000000"/>
              </a:buClr>
              <a:buSzPct val="75000"/>
              <a:buFont typeface="Symbol" charset="2"/>
              <a:buChar char=""/>
            </a:pPr>
            <a:r>
              <a:rPr b="0" lang="en-US" sz="1200" spc="-1" strike="noStrike">
                <a:solidFill>
                  <a:srgbClr val="404040"/>
                </a:solidFill>
                <a:latin typeface="Times New Roman"/>
              </a:rPr>
              <a:t>Fourth Outline Level</a:t>
            </a:r>
            <a:endParaRPr b="0" lang="en-US" sz="1200" spc="-1" strike="noStrike">
              <a:solidFill>
                <a:srgbClr val="404040"/>
              </a:solidFill>
              <a:latin typeface="Times New Roman"/>
            </a:endParaRPr>
          </a:p>
          <a:p>
            <a:pPr lvl="4" marL="2160000" indent="-216000">
              <a:spcBef>
                <a:spcPts val="283"/>
              </a:spcBef>
              <a:buClr>
                <a:srgbClr val="000000"/>
              </a:buClr>
              <a:buSzPct val="45000"/>
              <a:buFont typeface="Wingdings" charset="2"/>
              <a:buChar char=""/>
            </a:pPr>
            <a:r>
              <a:rPr b="0" lang="en-US" sz="2000" spc="-1" strike="noStrike">
                <a:solidFill>
                  <a:srgbClr val="404040"/>
                </a:solidFill>
                <a:latin typeface="Times New Roman"/>
              </a:rPr>
              <a:t>Fifth Outline Level</a:t>
            </a:r>
            <a:endParaRPr b="0" lang="en-US" sz="2000" spc="-1" strike="noStrike">
              <a:solidFill>
                <a:srgbClr val="404040"/>
              </a:solidFill>
              <a:latin typeface="Times New Roman"/>
            </a:endParaRPr>
          </a:p>
          <a:p>
            <a:pPr lvl="5" marL="2592000" indent="-216000">
              <a:spcBef>
                <a:spcPts val="283"/>
              </a:spcBef>
              <a:buClr>
                <a:srgbClr val="000000"/>
              </a:buClr>
              <a:buSzPct val="45000"/>
              <a:buFont typeface="Wingdings" charset="2"/>
              <a:buChar char=""/>
            </a:pPr>
            <a:r>
              <a:rPr b="0" lang="en-US" sz="2000" spc="-1" strike="noStrike">
                <a:solidFill>
                  <a:srgbClr val="404040"/>
                </a:solidFill>
                <a:latin typeface="Times New Roman"/>
              </a:rPr>
              <a:t>Sixth Outline Level</a:t>
            </a:r>
            <a:endParaRPr b="0" lang="en-US" sz="2000" spc="-1" strike="noStrike">
              <a:solidFill>
                <a:srgbClr val="404040"/>
              </a:solidFill>
              <a:latin typeface="Times New Roman"/>
            </a:endParaRPr>
          </a:p>
          <a:p>
            <a:pPr lvl="6" marL="3024000" indent="-216000">
              <a:spcBef>
                <a:spcPts val="283"/>
              </a:spcBef>
              <a:buClr>
                <a:srgbClr val="000000"/>
              </a:buClr>
              <a:buSzPct val="45000"/>
              <a:buFont typeface="Wingdings" charset="2"/>
              <a:buChar char=""/>
            </a:pPr>
            <a:r>
              <a:rPr b="0" lang="en-US" sz="2000" spc="-1" strike="noStrike">
                <a:solidFill>
                  <a:srgbClr val="404040"/>
                </a:solidFill>
                <a:latin typeface="Times New Roman"/>
              </a:rPr>
              <a:t>Seventh Outline Level</a:t>
            </a:r>
            <a:endParaRPr b="0" lang="en-US" sz="2000" spc="-1" strike="noStrike">
              <a:solidFill>
                <a:srgbClr val="404040"/>
              </a:solidFill>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69" name="Group 1"/>
          <p:cNvGrpSpPr/>
          <p:nvPr/>
        </p:nvGrpSpPr>
        <p:grpSpPr>
          <a:xfrm>
            <a:off x="0" y="228600"/>
            <a:ext cx="2851200" cy="6638400"/>
            <a:chOff x="0" y="228600"/>
            <a:chExt cx="2851200" cy="6638400"/>
          </a:xfrm>
        </p:grpSpPr>
        <p:sp>
          <p:nvSpPr>
            <p:cNvPr id="70" name="CustomShape 2"/>
            <p:cNvSpPr/>
            <p:nvPr/>
          </p:nvSpPr>
          <p:spPr>
            <a:xfrm>
              <a:off x="0" y="2575080"/>
              <a:ext cx="100440" cy="625680"/>
            </a:xfrm>
            <a:custGeom>
              <a:avLst/>
              <a:gdLst/>
              <a:ahLst/>
              <a:rect l="l" t="t"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tyle>
            <a:lnRef idx="0"/>
            <a:fillRef idx="0"/>
            <a:effectRef idx="0"/>
            <a:fontRef idx="minor"/>
          </p:style>
        </p:sp>
        <p:sp>
          <p:nvSpPr>
            <p:cNvPr id="71" name="CustomShape 3"/>
            <p:cNvSpPr/>
            <p:nvPr/>
          </p:nvSpPr>
          <p:spPr>
            <a:xfrm>
              <a:off x="128520" y="3156480"/>
              <a:ext cx="646200" cy="2322000"/>
            </a:xfrm>
            <a:custGeom>
              <a:avLst/>
              <a:gdLst/>
              <a:ahLst/>
              <a:rect l="l" t="t"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tyle>
            <a:lnRef idx="0"/>
            <a:fillRef idx="0"/>
            <a:effectRef idx="0"/>
            <a:fontRef idx="minor"/>
          </p:style>
        </p:sp>
        <p:sp>
          <p:nvSpPr>
            <p:cNvPr id="72" name="CustomShape 4"/>
            <p:cNvSpPr/>
            <p:nvPr/>
          </p:nvSpPr>
          <p:spPr>
            <a:xfrm>
              <a:off x="807120" y="5447160"/>
              <a:ext cx="609120" cy="1419840"/>
            </a:xfrm>
            <a:custGeom>
              <a:avLst/>
              <a:gdLst/>
              <a:ahLst/>
              <a:rect l="l" t="t"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tyle>
            <a:lnRef idx="0"/>
            <a:fillRef idx="0"/>
            <a:effectRef idx="0"/>
            <a:fontRef idx="minor"/>
          </p:style>
        </p:sp>
        <p:sp>
          <p:nvSpPr>
            <p:cNvPr id="73" name="CustomShape 5"/>
            <p:cNvSpPr/>
            <p:nvPr/>
          </p:nvSpPr>
          <p:spPr>
            <a:xfrm>
              <a:off x="959760" y="6503760"/>
              <a:ext cx="171000" cy="363240"/>
            </a:xfrm>
            <a:custGeom>
              <a:avLst/>
              <a:gdLst/>
              <a:ahLst/>
              <a:rect l="l" t="t"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tyle>
            <a:lnRef idx="0"/>
            <a:fillRef idx="0"/>
            <a:effectRef idx="0"/>
            <a:fontRef idx="minor"/>
          </p:style>
        </p:sp>
        <p:sp>
          <p:nvSpPr>
            <p:cNvPr id="74" name="CustomShape 6"/>
            <p:cNvSpPr/>
            <p:nvPr/>
          </p:nvSpPr>
          <p:spPr>
            <a:xfrm>
              <a:off x="100800" y="3201120"/>
              <a:ext cx="821520" cy="3328200"/>
            </a:xfrm>
            <a:custGeom>
              <a:avLst/>
              <a:gdLst/>
              <a:ahLst/>
              <a:rect l="l" t="t"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tyle>
            <a:lnRef idx="0"/>
            <a:fillRef idx="0"/>
            <a:effectRef idx="0"/>
            <a:fontRef idx="minor"/>
          </p:style>
        </p:sp>
        <p:sp>
          <p:nvSpPr>
            <p:cNvPr id="75" name="CustomShape 7"/>
            <p:cNvSpPr/>
            <p:nvPr/>
          </p:nvSpPr>
          <p:spPr>
            <a:xfrm>
              <a:off x="22320" y="228600"/>
              <a:ext cx="105840" cy="2927520"/>
            </a:xfrm>
            <a:custGeom>
              <a:avLst/>
              <a:gdLst/>
              <a:ahLst/>
              <a:rect l="l" t="t"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tyle>
            <a:lnRef idx="0"/>
            <a:fillRef idx="0"/>
            <a:effectRef idx="0"/>
            <a:fontRef idx="minor"/>
          </p:style>
        </p:sp>
        <p:sp>
          <p:nvSpPr>
            <p:cNvPr id="76" name="CustomShape 8"/>
            <p:cNvSpPr/>
            <p:nvPr/>
          </p:nvSpPr>
          <p:spPr>
            <a:xfrm>
              <a:off x="78120" y="2944080"/>
              <a:ext cx="77760" cy="493560"/>
            </a:xfrm>
            <a:custGeom>
              <a:avLst/>
              <a:gdLst/>
              <a:ahLst/>
              <a:rect l="l" t="t"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tyle>
            <a:lnRef idx="0"/>
            <a:fillRef idx="0"/>
            <a:effectRef idx="0"/>
            <a:fontRef idx="minor"/>
          </p:style>
        </p:sp>
        <p:sp>
          <p:nvSpPr>
            <p:cNvPr id="77" name="CustomShape 9"/>
            <p:cNvSpPr/>
            <p:nvPr/>
          </p:nvSpPr>
          <p:spPr>
            <a:xfrm>
              <a:off x="769680" y="5478840"/>
              <a:ext cx="189720" cy="1024560"/>
            </a:xfrm>
            <a:custGeom>
              <a:avLst/>
              <a:gdLst/>
              <a:ahLst/>
              <a:rect l="l" t="t"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tyle>
            <a:lnRef idx="0"/>
            <a:fillRef idx="0"/>
            <a:effectRef idx="0"/>
            <a:fontRef idx="minor"/>
          </p:style>
        </p:sp>
        <p:sp>
          <p:nvSpPr>
            <p:cNvPr id="78" name="CustomShape 10"/>
            <p:cNvSpPr/>
            <p:nvPr/>
          </p:nvSpPr>
          <p:spPr>
            <a:xfrm>
              <a:off x="775440" y="1398960"/>
              <a:ext cx="2075760" cy="4047840"/>
            </a:xfrm>
            <a:custGeom>
              <a:avLst/>
              <a:gdLst/>
              <a:ahLst/>
              <a:rect l="l" t="t"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tyle>
            <a:lnRef idx="0"/>
            <a:fillRef idx="0"/>
            <a:effectRef idx="0"/>
            <a:fontRef idx="minor"/>
          </p:style>
        </p:sp>
        <p:sp>
          <p:nvSpPr>
            <p:cNvPr id="79" name="CustomShape 11"/>
            <p:cNvSpPr/>
            <p:nvPr/>
          </p:nvSpPr>
          <p:spPr>
            <a:xfrm>
              <a:off x="922680" y="6530040"/>
              <a:ext cx="161640" cy="336960"/>
            </a:xfrm>
            <a:custGeom>
              <a:avLst/>
              <a:gdLst/>
              <a:ahLst/>
              <a:rect l="l" t="t"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tyle>
            <a:lnRef idx="0"/>
            <a:fillRef idx="0"/>
            <a:effectRef idx="0"/>
            <a:fontRef idx="minor"/>
          </p:style>
        </p:sp>
        <p:sp>
          <p:nvSpPr>
            <p:cNvPr id="80" name="CustomShape 12"/>
            <p:cNvSpPr/>
            <p:nvPr/>
          </p:nvSpPr>
          <p:spPr>
            <a:xfrm>
              <a:off x="769680" y="5359320"/>
              <a:ext cx="37080" cy="221400"/>
            </a:xfrm>
            <a:custGeom>
              <a:avLst/>
              <a:gdLst/>
              <a:ahLst/>
              <a:rect l="l" t="t"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tyle>
            <a:lnRef idx="0"/>
            <a:fillRef idx="0"/>
            <a:effectRef idx="0"/>
            <a:fontRef idx="minor"/>
          </p:style>
        </p:sp>
        <p:sp>
          <p:nvSpPr>
            <p:cNvPr id="81" name="CustomShape 13"/>
            <p:cNvSpPr/>
            <p:nvPr/>
          </p:nvSpPr>
          <p:spPr>
            <a:xfrm>
              <a:off x="849960" y="6244560"/>
              <a:ext cx="238320" cy="622080"/>
            </a:xfrm>
            <a:custGeom>
              <a:avLst/>
              <a:gdLst/>
              <a:ahLst/>
              <a:rect l="l" t="t"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tyle>
            <a:lnRef idx="0"/>
            <a:fillRef idx="0"/>
            <a:effectRef idx="0"/>
            <a:fontRef idx="minor"/>
          </p:style>
        </p:sp>
      </p:grpSp>
      <p:grpSp>
        <p:nvGrpSpPr>
          <p:cNvPr id="82" name="Group 14"/>
          <p:cNvGrpSpPr/>
          <p:nvPr/>
        </p:nvGrpSpPr>
        <p:grpSpPr>
          <a:xfrm>
            <a:off x="27360" y="0"/>
            <a:ext cx="2356200" cy="6852960"/>
            <a:chOff x="27360" y="0"/>
            <a:chExt cx="2356200" cy="6852960"/>
          </a:xfrm>
        </p:grpSpPr>
        <p:sp>
          <p:nvSpPr>
            <p:cNvPr id="83" name="CustomShape 15"/>
            <p:cNvSpPr/>
            <p:nvPr/>
          </p:nvSpPr>
          <p:spPr>
            <a:xfrm>
              <a:off x="27360" y="0"/>
              <a:ext cx="493920" cy="4400640"/>
            </a:xfrm>
            <a:custGeom>
              <a:avLst/>
              <a:gdLst/>
              <a:ahLst/>
              <a:rect l="l" t="t"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tyle>
            <a:lnRef idx="0"/>
            <a:fillRef idx="0"/>
            <a:effectRef idx="0"/>
            <a:fontRef idx="minor"/>
          </p:style>
        </p:sp>
        <p:sp>
          <p:nvSpPr>
            <p:cNvPr id="84" name="CustomShape 16"/>
            <p:cNvSpPr/>
            <p:nvPr/>
          </p:nvSpPr>
          <p:spPr>
            <a:xfrm>
              <a:off x="550440" y="4316400"/>
              <a:ext cx="423000" cy="1580400"/>
            </a:xfrm>
            <a:custGeom>
              <a:avLst/>
              <a:gdLst/>
              <a:ahLst/>
              <a:rect l="l" t="t"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tyle>
            <a:lnRef idx="0"/>
            <a:fillRef idx="0"/>
            <a:effectRef idx="0"/>
            <a:fontRef idx="minor"/>
          </p:style>
        </p:sp>
        <p:sp>
          <p:nvSpPr>
            <p:cNvPr id="85" name="CustomShape 17"/>
            <p:cNvSpPr/>
            <p:nvPr/>
          </p:nvSpPr>
          <p:spPr>
            <a:xfrm>
              <a:off x="1006200" y="5862600"/>
              <a:ext cx="430560" cy="990360"/>
            </a:xfrm>
            <a:custGeom>
              <a:avLst/>
              <a:gdLst/>
              <a:ahLst/>
              <a:rect l="l" t="t"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tyle>
            <a:lnRef idx="0"/>
            <a:fillRef idx="0"/>
            <a:effectRef idx="0"/>
            <a:fontRef idx="minor"/>
          </p:style>
        </p:sp>
        <p:sp>
          <p:nvSpPr>
            <p:cNvPr id="86" name="CustomShape 18"/>
            <p:cNvSpPr/>
            <p:nvPr/>
          </p:nvSpPr>
          <p:spPr>
            <a:xfrm>
              <a:off x="521640" y="4364280"/>
              <a:ext cx="551520" cy="2235600"/>
            </a:xfrm>
            <a:custGeom>
              <a:avLst/>
              <a:gdLst/>
              <a:ahLst/>
              <a:rect l="l" t="t"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tyle>
            <a:lnRef idx="0"/>
            <a:fillRef idx="0"/>
            <a:effectRef idx="0"/>
            <a:fontRef idx="minor"/>
          </p:style>
        </p:sp>
        <p:sp>
          <p:nvSpPr>
            <p:cNvPr id="87" name="CustomShape 19"/>
            <p:cNvSpPr/>
            <p:nvPr/>
          </p:nvSpPr>
          <p:spPr>
            <a:xfrm>
              <a:off x="468000" y="1289160"/>
              <a:ext cx="173880" cy="3026880"/>
            </a:xfrm>
            <a:custGeom>
              <a:avLst/>
              <a:gdLst/>
              <a:ahLst/>
              <a:rect l="l" t="t"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tyle>
            <a:lnRef idx="0"/>
            <a:fillRef idx="0"/>
            <a:effectRef idx="0"/>
            <a:fontRef idx="minor"/>
          </p:style>
        </p:sp>
        <p:sp>
          <p:nvSpPr>
            <p:cNvPr id="88" name="CustomShape 20"/>
            <p:cNvSpPr/>
            <p:nvPr/>
          </p:nvSpPr>
          <p:spPr>
            <a:xfrm>
              <a:off x="1111680" y="6571440"/>
              <a:ext cx="133920" cy="281160"/>
            </a:xfrm>
            <a:custGeom>
              <a:avLst/>
              <a:gdLst/>
              <a:ahLst/>
              <a:rect l="l" t="t"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tyle>
            <a:lnRef idx="0"/>
            <a:fillRef idx="0"/>
            <a:effectRef idx="0"/>
            <a:fontRef idx="minor"/>
          </p:style>
        </p:sp>
        <p:sp>
          <p:nvSpPr>
            <p:cNvPr id="89" name="CustomShape 21"/>
            <p:cNvSpPr/>
            <p:nvPr/>
          </p:nvSpPr>
          <p:spPr>
            <a:xfrm>
              <a:off x="502560" y="4107600"/>
              <a:ext cx="82080" cy="511200"/>
            </a:xfrm>
            <a:custGeom>
              <a:avLst/>
              <a:gdLst/>
              <a:ahLst/>
              <a:rect l="l" t="t"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tyle>
            <a:lnRef idx="0"/>
            <a:fillRef idx="0"/>
            <a:effectRef idx="0"/>
            <a:fontRef idx="minor"/>
          </p:style>
        </p:sp>
        <p:sp>
          <p:nvSpPr>
            <p:cNvPr id="90" name="CustomShape 22"/>
            <p:cNvSpPr/>
            <p:nvPr/>
          </p:nvSpPr>
          <p:spPr>
            <a:xfrm>
              <a:off x="973800" y="3145680"/>
              <a:ext cx="1409760" cy="2716560"/>
            </a:xfrm>
            <a:custGeom>
              <a:avLst/>
              <a:gdLst/>
              <a:ahLst/>
              <a:rect l="l" t="t"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tyle>
            <a:lnRef idx="0"/>
            <a:fillRef idx="0"/>
            <a:effectRef idx="0"/>
            <a:fontRef idx="minor"/>
          </p:style>
        </p:sp>
        <p:sp>
          <p:nvSpPr>
            <p:cNvPr id="91" name="CustomShape 23"/>
            <p:cNvSpPr/>
            <p:nvPr/>
          </p:nvSpPr>
          <p:spPr>
            <a:xfrm>
              <a:off x="1073520" y="6600240"/>
              <a:ext cx="120240" cy="252720"/>
            </a:xfrm>
            <a:custGeom>
              <a:avLst/>
              <a:gdLst/>
              <a:ahLst/>
              <a:rect l="l" t="t"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tyle>
            <a:lnRef idx="0"/>
            <a:fillRef idx="0"/>
            <a:effectRef idx="0"/>
            <a:fontRef idx="minor"/>
          </p:style>
        </p:sp>
        <p:sp>
          <p:nvSpPr>
            <p:cNvPr id="92" name="CustomShape 24"/>
            <p:cNvSpPr/>
            <p:nvPr/>
          </p:nvSpPr>
          <p:spPr>
            <a:xfrm>
              <a:off x="973800" y="5897160"/>
              <a:ext cx="137520" cy="673920"/>
            </a:xfrm>
            <a:custGeom>
              <a:avLst/>
              <a:gdLst/>
              <a:ahLst/>
              <a:rect l="l" t="t"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tyle>
            <a:lnRef idx="0"/>
            <a:fillRef idx="0"/>
            <a:effectRef idx="0"/>
            <a:fontRef idx="minor"/>
          </p:style>
        </p:sp>
        <p:sp>
          <p:nvSpPr>
            <p:cNvPr id="93" name="CustomShape 25"/>
            <p:cNvSpPr/>
            <p:nvPr/>
          </p:nvSpPr>
          <p:spPr>
            <a:xfrm>
              <a:off x="973800" y="5772600"/>
              <a:ext cx="37800" cy="227520"/>
            </a:xfrm>
            <a:custGeom>
              <a:avLst/>
              <a:gdLst/>
              <a:ahLst/>
              <a:rect l="l" t="t"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tyle>
            <a:lnRef idx="0"/>
            <a:fillRef idx="0"/>
            <a:effectRef idx="0"/>
            <a:fontRef idx="minor"/>
          </p:style>
        </p:sp>
        <p:sp>
          <p:nvSpPr>
            <p:cNvPr id="94" name="CustomShape 26"/>
            <p:cNvSpPr/>
            <p:nvPr/>
          </p:nvSpPr>
          <p:spPr>
            <a:xfrm>
              <a:off x="1006200" y="6322680"/>
              <a:ext cx="210240" cy="530280"/>
            </a:xfrm>
            <a:custGeom>
              <a:avLst/>
              <a:gdLst/>
              <a:ahLst/>
              <a:rect l="l" t="t"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tyle>
            <a:lnRef idx="0"/>
            <a:fillRef idx="0"/>
            <a:effectRef idx="0"/>
            <a:fontRef idx="minor"/>
          </p:style>
        </p:sp>
      </p:grpSp>
      <p:sp>
        <p:nvSpPr>
          <p:cNvPr id="95" name="CustomShape 27"/>
          <p:cNvSpPr/>
          <p:nvPr/>
        </p:nvSpPr>
        <p:spPr>
          <a:xfrm>
            <a:off x="0" y="0"/>
            <a:ext cx="182520" cy="6857640"/>
          </a:xfrm>
          <a:prstGeom prst="rect">
            <a:avLst/>
          </a:prstGeom>
          <a:solidFill>
            <a:schemeClr val="tx2"/>
          </a:solidFill>
          <a:ln>
            <a:noFill/>
          </a:ln>
          <a:effectLst>
            <a:outerShdw blurRad="38100" dir="5400000" dist="254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96" name="PlaceHolder 28"/>
          <p:cNvSpPr>
            <a:spLocks noGrp="1"/>
          </p:cNvSpPr>
          <p:nvPr>
            <p:ph type="title"/>
          </p:nvPr>
        </p:nvSpPr>
        <p:spPr>
          <a:xfrm>
            <a:off x="2593080" y="624240"/>
            <a:ext cx="8911440" cy="1280520"/>
          </a:xfrm>
          <a:prstGeom prst="rect">
            <a:avLst/>
          </a:prstGeom>
        </p:spPr>
        <p:txBody>
          <a:bodyPr/>
          <a:p>
            <a:pPr>
              <a:lnSpc>
                <a:spcPct val="100000"/>
              </a:lnSpc>
            </a:pPr>
            <a:r>
              <a:rPr b="0" lang="en-US" sz="3600" spc="-1" strike="noStrike">
                <a:solidFill>
                  <a:srgbClr val="000000"/>
                </a:solidFill>
                <a:latin typeface="Times New Roman"/>
              </a:rPr>
              <a:t>Click to edit Master title style</a:t>
            </a:r>
            <a:endParaRPr b="0" lang="en-US" sz="3600" spc="-1" strike="noStrike">
              <a:solidFill>
                <a:srgbClr val="000000"/>
              </a:solidFill>
              <a:latin typeface="Times New Roman"/>
            </a:endParaRPr>
          </a:p>
        </p:txBody>
      </p:sp>
      <p:sp>
        <p:nvSpPr>
          <p:cNvPr id="97" name="PlaceHolder 29"/>
          <p:cNvSpPr>
            <a:spLocks noGrp="1"/>
          </p:cNvSpPr>
          <p:nvPr>
            <p:ph type="body"/>
          </p:nvPr>
        </p:nvSpPr>
        <p:spPr>
          <a:xfrm>
            <a:off x="2589120" y="2133720"/>
            <a:ext cx="8915040" cy="3777120"/>
          </a:xfrm>
          <a:prstGeom prst="rect">
            <a:avLst/>
          </a:prstGeom>
        </p:spPr>
        <p:txBody>
          <a:bodyPr/>
          <a:p>
            <a:pPr marL="343080" indent="-342720">
              <a:lnSpc>
                <a:spcPct val="100000"/>
              </a:lnSpc>
              <a:spcBef>
                <a:spcPts val="1001"/>
              </a:spcBef>
              <a:buClr>
                <a:srgbClr val="353535"/>
              </a:buClr>
              <a:buFont typeface="Wingdings 3" charset="2"/>
              <a:buChar char=""/>
            </a:pPr>
            <a:r>
              <a:rPr b="0" lang="en-US" sz="1800" spc="-1" strike="noStrike">
                <a:solidFill>
                  <a:srgbClr val="404040"/>
                </a:solidFill>
                <a:latin typeface="Times New Roman"/>
              </a:rPr>
              <a:t>Click to edit Master text styles</a:t>
            </a:r>
            <a:endParaRPr b="0" lang="en-US" sz="1800" spc="-1" strike="noStrike">
              <a:solidFill>
                <a:srgbClr val="404040"/>
              </a:solidFill>
              <a:latin typeface="Times New Roman"/>
            </a:endParaRPr>
          </a:p>
          <a:p>
            <a:pPr lvl="1" marL="743040" indent="-285480">
              <a:lnSpc>
                <a:spcPct val="100000"/>
              </a:lnSpc>
              <a:spcBef>
                <a:spcPts val="1001"/>
              </a:spcBef>
              <a:buClr>
                <a:srgbClr val="353535"/>
              </a:buClr>
              <a:buFont typeface="Wingdings 3" charset="2"/>
              <a:buChar char=""/>
            </a:pPr>
            <a:r>
              <a:rPr b="0" lang="en-US" sz="1600" spc="-1" strike="noStrike">
                <a:solidFill>
                  <a:srgbClr val="404040"/>
                </a:solidFill>
                <a:latin typeface="Times New Roman"/>
              </a:rPr>
              <a:t>Second level</a:t>
            </a:r>
            <a:endParaRPr b="0" lang="en-US" sz="1600" spc="-1" strike="noStrike">
              <a:solidFill>
                <a:srgbClr val="404040"/>
              </a:solidFill>
              <a:latin typeface="Times New Roman"/>
            </a:endParaRPr>
          </a:p>
          <a:p>
            <a:pPr lvl="2" marL="1143000" indent="-228240">
              <a:lnSpc>
                <a:spcPct val="100000"/>
              </a:lnSpc>
              <a:spcBef>
                <a:spcPts val="1001"/>
              </a:spcBef>
              <a:buClr>
                <a:srgbClr val="353535"/>
              </a:buClr>
              <a:buFont typeface="Wingdings 3" charset="2"/>
              <a:buChar char=""/>
            </a:pPr>
            <a:r>
              <a:rPr b="0" lang="en-US" sz="1400" spc="-1" strike="noStrike">
                <a:solidFill>
                  <a:srgbClr val="404040"/>
                </a:solidFill>
                <a:latin typeface="Times New Roman"/>
              </a:rPr>
              <a:t>Third level</a:t>
            </a:r>
            <a:endParaRPr b="0" lang="en-US" sz="1400" spc="-1" strike="noStrike">
              <a:solidFill>
                <a:srgbClr val="404040"/>
              </a:solidFill>
              <a:latin typeface="Times New Roman"/>
            </a:endParaRPr>
          </a:p>
          <a:p>
            <a:pPr lvl="3" marL="1600200" indent="-228240">
              <a:lnSpc>
                <a:spcPct val="100000"/>
              </a:lnSpc>
              <a:spcBef>
                <a:spcPts val="1001"/>
              </a:spcBef>
              <a:buClr>
                <a:srgbClr val="353535"/>
              </a:buClr>
              <a:buFont typeface="Wingdings 3" charset="2"/>
              <a:buChar char=""/>
            </a:pPr>
            <a:r>
              <a:rPr b="0" lang="en-US" sz="1200" spc="-1" strike="noStrike">
                <a:solidFill>
                  <a:srgbClr val="404040"/>
                </a:solidFill>
                <a:latin typeface="Times New Roman"/>
              </a:rPr>
              <a:t>Fourth level</a:t>
            </a:r>
            <a:endParaRPr b="0" lang="en-US" sz="1200" spc="-1" strike="noStrike">
              <a:solidFill>
                <a:srgbClr val="404040"/>
              </a:solidFill>
              <a:latin typeface="Times New Roman"/>
            </a:endParaRPr>
          </a:p>
          <a:p>
            <a:pPr lvl="4" marL="2057400" indent="-228240">
              <a:lnSpc>
                <a:spcPct val="100000"/>
              </a:lnSpc>
              <a:spcBef>
                <a:spcPts val="1001"/>
              </a:spcBef>
              <a:buClr>
                <a:srgbClr val="353535"/>
              </a:buClr>
              <a:buFont typeface="Wingdings 3" charset="2"/>
              <a:buChar char=""/>
            </a:pPr>
            <a:r>
              <a:rPr b="0" lang="en-US" sz="1200" spc="-1" strike="noStrike">
                <a:solidFill>
                  <a:srgbClr val="404040"/>
                </a:solidFill>
                <a:latin typeface="Times New Roman"/>
              </a:rPr>
              <a:t>Fifth level</a:t>
            </a:r>
            <a:endParaRPr b="0" lang="en-US" sz="1200" spc="-1" strike="noStrike">
              <a:solidFill>
                <a:srgbClr val="404040"/>
              </a:solidFill>
              <a:latin typeface="Times New Roman"/>
            </a:endParaRPr>
          </a:p>
        </p:txBody>
      </p:sp>
      <p:sp>
        <p:nvSpPr>
          <p:cNvPr id="98" name="PlaceHolder 30"/>
          <p:cNvSpPr>
            <a:spLocks noGrp="1"/>
          </p:cNvSpPr>
          <p:nvPr>
            <p:ph type="dt"/>
          </p:nvPr>
        </p:nvSpPr>
        <p:spPr>
          <a:xfrm>
            <a:off x="10361520" y="6130440"/>
            <a:ext cx="1145880" cy="370080"/>
          </a:xfrm>
          <a:prstGeom prst="rect">
            <a:avLst/>
          </a:prstGeom>
        </p:spPr>
        <p:txBody>
          <a:bodyPr anchor="ctr"/>
          <a:p>
            <a:pPr algn="r">
              <a:lnSpc>
                <a:spcPct val="100000"/>
              </a:lnSpc>
            </a:pPr>
            <a:fld id="{57E69DAA-F712-48F9-8729-451FD17A020F}" type="datetime">
              <a:rPr b="0" lang="en-GB" sz="900" spc="-1" strike="noStrike">
                <a:solidFill>
                  <a:srgbClr val="8b8b8b"/>
                </a:solidFill>
                <a:latin typeface="Times New Roman"/>
              </a:rPr>
              <a:t>18/04/19</a:t>
            </a:fld>
            <a:endParaRPr b="0" lang="en-GB" sz="900" spc="-1" strike="noStrike">
              <a:latin typeface="Times New Roman"/>
            </a:endParaRPr>
          </a:p>
        </p:txBody>
      </p:sp>
      <p:sp>
        <p:nvSpPr>
          <p:cNvPr id="99" name="PlaceHolder 31"/>
          <p:cNvSpPr>
            <a:spLocks noGrp="1"/>
          </p:cNvSpPr>
          <p:nvPr>
            <p:ph type="ftr"/>
          </p:nvPr>
        </p:nvSpPr>
        <p:spPr>
          <a:xfrm>
            <a:off x="2589120" y="6135840"/>
            <a:ext cx="7619760" cy="364680"/>
          </a:xfrm>
          <a:prstGeom prst="rect">
            <a:avLst/>
          </a:prstGeom>
        </p:spPr>
        <p:txBody>
          <a:bodyPr anchor="ctr"/>
          <a:p>
            <a:endParaRPr b="0" lang="en-GB" sz="2400" spc="-1" strike="noStrike">
              <a:latin typeface="Times New Roman"/>
            </a:endParaRPr>
          </a:p>
        </p:txBody>
      </p:sp>
      <p:sp>
        <p:nvSpPr>
          <p:cNvPr id="100" name="CustomShape 32"/>
          <p:cNvSpPr/>
          <p:nvPr/>
        </p:nvSpPr>
        <p:spPr>
          <a:xfrm flipV="1">
            <a:off x="-4320" y="714240"/>
            <a:ext cx="1588320" cy="506880"/>
          </a:xfrm>
          <a:custGeom>
            <a:avLst/>
            <a:gdLst/>
            <a:ah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tyle>
          <a:lnRef idx="0"/>
          <a:fillRef idx="0"/>
          <a:effectRef idx="0"/>
          <a:fontRef idx="minor"/>
        </p:style>
      </p:sp>
      <p:sp>
        <p:nvSpPr>
          <p:cNvPr id="101" name="PlaceHolder 33"/>
          <p:cNvSpPr>
            <a:spLocks noGrp="1"/>
          </p:cNvSpPr>
          <p:nvPr>
            <p:ph type="sldNum"/>
          </p:nvPr>
        </p:nvSpPr>
        <p:spPr>
          <a:xfrm>
            <a:off x="531720" y="787680"/>
            <a:ext cx="779400" cy="364680"/>
          </a:xfrm>
          <a:prstGeom prst="rect">
            <a:avLst/>
          </a:prstGeom>
        </p:spPr>
        <p:txBody>
          <a:bodyPr anchor="ctr"/>
          <a:p>
            <a:pPr algn="r">
              <a:lnSpc>
                <a:spcPct val="100000"/>
              </a:lnSpc>
            </a:pPr>
            <a:fld id="{D79A1BAE-A4CE-41C7-9798-7392B64A3DA7}" type="slidenum">
              <a:rPr b="0" lang="en-GB" sz="2000" spc="-1" strike="noStrike">
                <a:solidFill>
                  <a:srgbClr val="feffff"/>
                </a:solidFill>
                <a:latin typeface="Times New Roman"/>
              </a:rPr>
              <a:t>1</a:t>
            </a:fld>
            <a:endParaRPr b="0" lang="en-GB" sz="2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image" Target="../media/image14.jpeg"/><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image" Target="../media/image21.jpeg"/><Relationship Id="rId3" Type="http://schemas.openxmlformats.org/officeDocument/2006/relationships/image" Target="../media/image22.jpeg"/><Relationship Id="rId4"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image" Target="../media/image24.jpeg"/><Relationship Id="rId3"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image" Target="../media/image26.jpeg"/><Relationship Id="rId3"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27.jpeg"/><Relationship Id="rId2" Type="http://schemas.openxmlformats.org/officeDocument/2006/relationships/image" Target="../media/image28.jpeg"/><Relationship Id="rId3" Type="http://schemas.openxmlformats.org/officeDocument/2006/relationships/image" Target="../media/image29.jpeg"/><Relationship Id="rId4" Type="http://schemas.openxmlformats.org/officeDocument/2006/relationships/image" Target="../media/image30.jpeg"/><Relationship Id="rId5" Type="http://schemas.openxmlformats.org/officeDocument/2006/relationships/slideLayout" Target="../slideLayouts/slideLayout2.xml"/>
</Relationships>
</file>

<file path=ppt/slides/_rels/slide16.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slideLayout" Target="../slideLayouts/slideLayout2.xml"/>
</Relationships>
</file>

<file path=ppt/slides/_rels/slide18.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 Id="rId9" Type="http://schemas.openxmlformats.org/officeDocument/2006/relationships/image" Target="../media/image44.png"/><Relationship Id="rId10" Type="http://schemas.openxmlformats.org/officeDocument/2006/relationships/image" Target="../media/image45.png"/><Relationship Id="rId11" Type="http://schemas.openxmlformats.org/officeDocument/2006/relationships/image" Target="../media/image46.png"/><Relationship Id="rId1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47.jpeg"/><Relationship Id="rId2" Type="http://schemas.openxmlformats.org/officeDocument/2006/relationships/image" Target="../media/image48.jpeg"/><Relationship Id="rId3" Type="http://schemas.openxmlformats.org/officeDocument/2006/relationships/image" Target="../media/image49.jpeg"/><Relationship Id="rId4" Type="http://schemas.openxmlformats.org/officeDocument/2006/relationships/image" Target="../media/image50.jpeg"/><Relationship Id="rId5"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jpeg"/><Relationship Id="rId3" Type="http://schemas.openxmlformats.org/officeDocument/2006/relationships/image" Target="../media/image55.png"/><Relationship Id="rId4"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60.jpeg"/><Relationship Id="rId2" Type="http://schemas.openxmlformats.org/officeDocument/2006/relationships/image" Target="../media/image61.jpeg"/><Relationship Id="rId3" Type="http://schemas.openxmlformats.org/officeDocument/2006/relationships/image" Target="../media/image62.jpeg"/><Relationship Id="rId4" Type="http://schemas.openxmlformats.org/officeDocument/2006/relationships/image" Target="../media/image63.jpeg"/><Relationship Id="rId5" Type="http://schemas.openxmlformats.org/officeDocument/2006/relationships/slideLayout" Target="../slideLayouts/slideLayout2.xml"/>
</Relationships>
</file>

<file path=ppt/slides/_rels/slide25.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slideLayout" Target="../slideLayouts/slideLayout13.xml"/><Relationship Id="rId4"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66.wmf"/><Relationship Id="rId2" Type="http://schemas.openxmlformats.org/officeDocument/2006/relationships/slideLayout" Target="../slideLayouts/slideLayout13.xml"/><Relationship Id="rId3"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image" Target="../media/image68.png"/><Relationship Id="rId3" Type="http://schemas.openxmlformats.org/officeDocument/2006/relationships/image" Target="../media/image69.png"/><Relationship Id="rId4"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2.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slideLayout" Target="../slideLayouts/slideLayout2.xml"/>
</Relationships>
</file>

<file path=ppt/slides/_rels/slide7.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image" Target="../media/image5.jpeg"/><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7.jpeg"/><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image" Target="../media/image10.png"/><Relationship Id="rId6" Type="http://schemas.openxmlformats.org/officeDocument/2006/relationships/slideLayout" Target="../slideLayouts/slideLayout2.xml"/>
</Relationships>
</file>

<file path=ppt/slides/_rels/slide9.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image" Target="../media/image12.jpeg"/><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TextShape 1"/>
          <p:cNvSpPr txBox="1"/>
          <p:nvPr/>
        </p:nvSpPr>
        <p:spPr>
          <a:xfrm>
            <a:off x="888120" y="343080"/>
            <a:ext cx="11048760" cy="991080"/>
          </a:xfrm>
          <a:prstGeom prst="rect">
            <a:avLst/>
          </a:prstGeom>
          <a:noFill/>
          <a:ln>
            <a:noFill/>
          </a:ln>
        </p:spPr>
        <p:txBody>
          <a:bodyPr anchor="b"/>
          <a:p>
            <a:pPr>
              <a:lnSpc>
                <a:spcPct val="100000"/>
              </a:lnSpc>
            </a:pPr>
            <a:r>
              <a:rPr b="1" lang="en-US" sz="6000" spc="-1" strike="noStrike">
                <a:solidFill>
                  <a:srgbClr val="000000"/>
                </a:solidFill>
                <a:latin typeface="Times New Roman"/>
              </a:rPr>
              <a:t>Vehicle Plate Recognition System</a:t>
            </a:r>
            <a:endParaRPr b="0" lang="en-US" sz="6000" spc="-1" strike="noStrike">
              <a:solidFill>
                <a:srgbClr val="000000"/>
              </a:solidFill>
              <a:latin typeface="Times New Roman"/>
            </a:endParaRPr>
          </a:p>
        </p:txBody>
      </p:sp>
      <p:sp>
        <p:nvSpPr>
          <p:cNvPr id="145" name="TextShape 2"/>
          <p:cNvSpPr txBox="1"/>
          <p:nvPr/>
        </p:nvSpPr>
        <p:spPr>
          <a:xfrm>
            <a:off x="983880" y="2514600"/>
            <a:ext cx="10689120" cy="4114440"/>
          </a:xfrm>
          <a:prstGeom prst="rect">
            <a:avLst/>
          </a:prstGeom>
          <a:noFill/>
          <a:ln>
            <a:noFill/>
          </a:ln>
        </p:spPr>
        <p:txBody>
          <a:bodyPr>
            <a:normAutofit/>
          </a:bodyPr>
          <a:p>
            <a:pPr algn="ctr">
              <a:lnSpc>
                <a:spcPct val="100000"/>
              </a:lnSpc>
              <a:spcBef>
                <a:spcPts val="1001"/>
              </a:spcBef>
            </a:pPr>
            <a:r>
              <a:rPr b="0" lang="en-GB" sz="2800" spc="-1" strike="noStrike">
                <a:solidFill>
                  <a:srgbClr val="595959"/>
                </a:solidFill>
                <a:latin typeface="Times New Roman"/>
              </a:rPr>
              <a:t>By:</a:t>
            </a:r>
            <a:endParaRPr b="0" lang="en-GB" sz="2800" spc="-1" strike="noStrike">
              <a:latin typeface="Arial"/>
            </a:endParaRPr>
          </a:p>
          <a:p>
            <a:pPr algn="ctr">
              <a:lnSpc>
                <a:spcPct val="100000"/>
              </a:lnSpc>
              <a:spcBef>
                <a:spcPts val="1001"/>
              </a:spcBef>
            </a:pPr>
            <a:r>
              <a:rPr b="0" lang="en-GB" sz="2800" spc="-1" strike="noStrike">
                <a:solidFill>
                  <a:srgbClr val="595959"/>
                </a:solidFill>
                <a:latin typeface="Times New Roman"/>
              </a:rPr>
              <a:t>Dinu V                     1SI15EC028</a:t>
            </a:r>
            <a:endParaRPr b="0" lang="en-GB" sz="2800" spc="-1" strike="noStrike">
              <a:latin typeface="Arial"/>
            </a:endParaRPr>
          </a:p>
          <a:p>
            <a:pPr algn="ctr">
              <a:lnSpc>
                <a:spcPct val="100000"/>
              </a:lnSpc>
              <a:spcBef>
                <a:spcPts val="1001"/>
              </a:spcBef>
            </a:pPr>
            <a:r>
              <a:rPr b="0" lang="en-GB" sz="2800" spc="-1" strike="noStrike">
                <a:solidFill>
                  <a:srgbClr val="595959"/>
                </a:solidFill>
                <a:latin typeface="Times New Roman"/>
              </a:rPr>
              <a:t>Harshith C H           1SI15EC037</a:t>
            </a:r>
            <a:endParaRPr b="0" lang="en-GB" sz="2800" spc="-1" strike="noStrike">
              <a:latin typeface="Arial"/>
            </a:endParaRPr>
          </a:p>
          <a:p>
            <a:pPr algn="ctr">
              <a:lnSpc>
                <a:spcPct val="100000"/>
              </a:lnSpc>
              <a:spcBef>
                <a:spcPts val="1001"/>
              </a:spcBef>
            </a:pPr>
            <a:r>
              <a:rPr b="0" lang="en-GB" sz="2800" spc="-1" strike="noStrike">
                <a:solidFill>
                  <a:srgbClr val="595959"/>
                </a:solidFill>
                <a:latin typeface="Times New Roman"/>
              </a:rPr>
              <a:t>Santhosh Tuppad     1SI15EC089</a:t>
            </a:r>
            <a:endParaRPr b="0" lang="en-GB" sz="2800" spc="-1" strike="noStrike">
              <a:latin typeface="Arial"/>
            </a:endParaRPr>
          </a:p>
          <a:p>
            <a:pPr algn="ctr">
              <a:lnSpc>
                <a:spcPct val="100000"/>
              </a:lnSpc>
              <a:spcBef>
                <a:spcPts val="1001"/>
              </a:spcBef>
            </a:pPr>
            <a:r>
              <a:rPr b="0" lang="en-GB" sz="2800" spc="-1" strike="noStrike">
                <a:solidFill>
                  <a:srgbClr val="595959"/>
                </a:solidFill>
                <a:latin typeface="Times New Roman"/>
              </a:rPr>
              <a:t>Shreyas S Bagi        1SI15EC097</a:t>
            </a:r>
            <a:endParaRPr b="0" lang="en-GB" sz="2800" spc="-1" strike="noStrike">
              <a:latin typeface="Arial"/>
            </a:endParaRPr>
          </a:p>
          <a:p>
            <a:pPr algn="ctr">
              <a:lnSpc>
                <a:spcPct val="100000"/>
              </a:lnSpc>
              <a:spcBef>
                <a:spcPts val="1001"/>
              </a:spcBef>
            </a:pPr>
            <a:endParaRPr b="0" lang="en-GB" sz="2800" spc="-1" strike="noStrike">
              <a:latin typeface="Arial"/>
            </a:endParaRPr>
          </a:p>
          <a:p>
            <a:pPr algn="ctr">
              <a:lnSpc>
                <a:spcPct val="100000"/>
              </a:lnSpc>
              <a:spcBef>
                <a:spcPts val="1001"/>
              </a:spcBef>
            </a:pPr>
            <a:r>
              <a:rPr b="0" lang="en-GB" sz="2800" spc="-1" strike="noStrike">
                <a:solidFill>
                  <a:srgbClr val="595959"/>
                </a:solidFill>
                <a:latin typeface="Times New Roman"/>
              </a:rPr>
              <a:t>Under the guidance of :</a:t>
            </a:r>
            <a:endParaRPr b="0" lang="en-GB" sz="2800" spc="-1" strike="noStrike">
              <a:latin typeface="Arial"/>
            </a:endParaRPr>
          </a:p>
          <a:p>
            <a:pPr algn="ctr">
              <a:lnSpc>
                <a:spcPct val="100000"/>
              </a:lnSpc>
              <a:spcBef>
                <a:spcPts val="1001"/>
              </a:spcBef>
            </a:pPr>
            <a:r>
              <a:rPr b="0" lang="en-GB" sz="2800" spc="-1" strike="noStrike">
                <a:solidFill>
                  <a:srgbClr val="595959"/>
                </a:solidFill>
                <a:latin typeface="Times New Roman"/>
              </a:rPr>
              <a:t>Dr. R.Srikantaswamy </a:t>
            </a:r>
            <a:endParaRPr b="0" lang="en-GB" sz="2800" spc="-1" strike="noStrike">
              <a:latin typeface="Arial"/>
            </a:endParaRPr>
          </a:p>
          <a:p>
            <a:pPr algn="ctr">
              <a:lnSpc>
                <a:spcPct val="100000"/>
              </a:lnSpc>
              <a:spcBef>
                <a:spcPts val="1001"/>
              </a:spcBef>
            </a:pPr>
            <a:r>
              <a:rPr b="0" lang="en-GB" sz="2800" spc="-1" strike="noStrike">
                <a:solidFill>
                  <a:srgbClr val="595959"/>
                </a:solidFill>
                <a:latin typeface="Times New Roman"/>
              </a:rPr>
              <a:t>Professor</a:t>
            </a:r>
            <a:endParaRPr b="0" lang="en-GB" sz="2800" spc="-1" strike="noStrike">
              <a:latin typeface="Arial"/>
            </a:endParaRPr>
          </a:p>
          <a:p>
            <a:pPr>
              <a:lnSpc>
                <a:spcPct val="100000"/>
              </a:lnSpc>
              <a:spcBef>
                <a:spcPts val="1001"/>
              </a:spcBef>
            </a:pPr>
            <a:endParaRPr b="0" lang="en-GB" sz="2800" spc="-1" strike="noStrike">
              <a:latin typeface="Arial"/>
            </a:endParaRPr>
          </a:p>
        </p:txBody>
      </p:sp>
      <p:sp>
        <p:nvSpPr>
          <p:cNvPr id="146" name="TextShape 3"/>
          <p:cNvSpPr txBox="1"/>
          <p:nvPr/>
        </p:nvSpPr>
        <p:spPr>
          <a:xfrm>
            <a:off x="531720" y="4529520"/>
            <a:ext cx="779400" cy="364680"/>
          </a:xfrm>
          <a:prstGeom prst="rect">
            <a:avLst/>
          </a:prstGeom>
          <a:noFill/>
          <a:ln>
            <a:noFill/>
          </a:ln>
        </p:spPr>
        <p:txBody>
          <a:bodyPr anchor="ctr"/>
          <a:p>
            <a:pPr algn="r">
              <a:lnSpc>
                <a:spcPct val="100000"/>
              </a:lnSpc>
            </a:pPr>
            <a:fld id="{EC83673C-EB89-4B57-97A1-213E868AE9C7}" type="slidenum">
              <a:rPr b="0" lang="en-GB" sz="2000" spc="-1" strike="noStrike">
                <a:solidFill>
                  <a:srgbClr val="feffff"/>
                </a:solidFill>
                <a:latin typeface="Times New Roman"/>
              </a:rPr>
              <a:t>1</a:t>
            </a:fld>
            <a:endParaRPr b="0" lang="en-GB" sz="2000" spc="-1" strike="noStrike">
              <a:latin typeface="Times New Roman"/>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1" name="Content Placeholder 4" descr=""/>
          <p:cNvPicPr/>
          <p:nvPr/>
        </p:nvPicPr>
        <p:blipFill>
          <a:blip r:embed="rId1"/>
          <a:stretch/>
        </p:blipFill>
        <p:spPr>
          <a:xfrm>
            <a:off x="302760" y="1867320"/>
            <a:ext cx="5711040" cy="3426480"/>
          </a:xfrm>
          <a:prstGeom prst="rect">
            <a:avLst/>
          </a:prstGeom>
          <a:ln>
            <a:noFill/>
          </a:ln>
        </p:spPr>
      </p:pic>
      <p:sp>
        <p:nvSpPr>
          <p:cNvPr id="192" name="CustomShape 1"/>
          <p:cNvSpPr/>
          <p:nvPr/>
        </p:nvSpPr>
        <p:spPr>
          <a:xfrm>
            <a:off x="406800" y="501480"/>
            <a:ext cx="2575800" cy="891720"/>
          </a:xfrm>
          <a:prstGeom prst="rect">
            <a:avLst/>
          </a:prstGeom>
          <a:ln>
            <a:round/>
          </a:ln>
        </p:spPr>
        <p:style>
          <a:lnRef idx="2">
            <a:schemeClr val="dk1"/>
          </a:lnRef>
          <a:fillRef idx="1">
            <a:schemeClr val="lt1"/>
          </a:fillRef>
          <a:effectRef idx="0">
            <a:schemeClr val="dk1"/>
          </a:effectRef>
          <a:fontRef idx="minor"/>
        </p:style>
        <p:txBody>
          <a:bodyPr lIns="90000" rIns="90000" tIns="45000" bIns="45000" anchor="ctr"/>
          <a:p>
            <a:pPr algn="ctr">
              <a:lnSpc>
                <a:spcPct val="100000"/>
              </a:lnSpc>
            </a:pPr>
            <a:r>
              <a:rPr b="0" lang="en-GB" sz="2800" spc="-1" strike="noStrike">
                <a:solidFill>
                  <a:srgbClr val="000000"/>
                </a:solidFill>
                <a:latin typeface="Times New Roman"/>
              </a:rPr>
              <a:t>Difference</a:t>
            </a:r>
            <a:endParaRPr b="0" lang="en-GB" sz="2800" spc="-1" strike="noStrike">
              <a:latin typeface="Arial"/>
            </a:endParaRPr>
          </a:p>
        </p:txBody>
      </p:sp>
      <p:pic>
        <p:nvPicPr>
          <p:cNvPr id="193" name="Picture 7" descr=""/>
          <p:cNvPicPr/>
          <p:nvPr/>
        </p:nvPicPr>
        <p:blipFill>
          <a:blip r:embed="rId2"/>
          <a:stretch/>
        </p:blipFill>
        <p:spPr>
          <a:xfrm>
            <a:off x="6095880" y="1867320"/>
            <a:ext cx="5711040" cy="3426480"/>
          </a:xfrm>
          <a:prstGeom prst="rect">
            <a:avLst/>
          </a:prstGeom>
          <a:ln>
            <a:noFill/>
          </a:ln>
        </p:spPr>
      </p:pic>
      <p:sp>
        <p:nvSpPr>
          <p:cNvPr id="194" name="CustomShape 2"/>
          <p:cNvSpPr/>
          <p:nvPr/>
        </p:nvSpPr>
        <p:spPr>
          <a:xfrm>
            <a:off x="7448400" y="501480"/>
            <a:ext cx="3293280" cy="891720"/>
          </a:xfrm>
          <a:prstGeom prst="rect">
            <a:avLst/>
          </a:prstGeom>
          <a:ln>
            <a:round/>
          </a:ln>
        </p:spPr>
        <p:style>
          <a:lnRef idx="2">
            <a:schemeClr val="dk1"/>
          </a:lnRef>
          <a:fillRef idx="1">
            <a:schemeClr val="lt1"/>
          </a:fillRef>
          <a:effectRef idx="0">
            <a:schemeClr val="dk1"/>
          </a:effectRef>
          <a:fontRef idx="minor"/>
        </p:style>
        <p:txBody>
          <a:bodyPr lIns="90000" rIns="90000" tIns="45000" bIns="45000" anchor="ctr"/>
          <a:p>
            <a:pPr algn="ctr">
              <a:lnSpc>
                <a:spcPct val="100000"/>
              </a:lnSpc>
            </a:pPr>
            <a:r>
              <a:rPr b="0" lang="en-GB" sz="2800" spc="-1" strike="noStrike">
                <a:solidFill>
                  <a:srgbClr val="000000"/>
                </a:solidFill>
                <a:latin typeface="Times New Roman"/>
              </a:rPr>
              <a:t>Threshold Image</a:t>
            </a:r>
            <a:endParaRPr b="0" lang="en-GB" sz="2800" spc="-1" strike="noStrike">
              <a:latin typeface="Arial"/>
            </a:endParaRPr>
          </a:p>
        </p:txBody>
      </p:sp>
    </p:spTree>
  </p:cSld>
  <p:timing>
    <p:tnLst>
      <p:par>
        <p:cTn id="71" dur="indefinite" restart="never" nodeType="tmRoot">
          <p:childTnLst>
            <p:seq>
              <p:cTn id="72" dur="indefinite" nodeType="mainSeq">
                <p:childTnLst>
                  <p:par>
                    <p:cTn id="73" fill="hold">
                      <p:stCondLst>
                        <p:cond delay="indefinite"/>
                      </p:stCondLst>
                      <p:childTnLst>
                        <p:par>
                          <p:cTn id="74" fill="hold">
                            <p:stCondLst>
                              <p:cond delay="0"/>
                            </p:stCondLst>
                            <p:childTnLst>
                              <p:par>
                                <p:cTn id="75" nodeType="clickEffect" fill="hold" presetClass="entr" presetID="1">
                                  <p:stCondLst>
                                    <p:cond delay="0"/>
                                  </p:stCondLst>
                                  <p:childTnLst>
                                    <p:set>
                                      <p:cBhvr>
                                        <p:cTn id="76" dur="1" fill="hold">
                                          <p:stCondLst>
                                            <p:cond delay="0"/>
                                          </p:stCondLst>
                                        </p:cTn>
                                        <p:tgtEl>
                                          <p:spTgt spid="192"/>
                                        </p:tgtEl>
                                        <p:attrNameLst>
                                          <p:attrName>style.visibility</p:attrName>
                                        </p:attrNameLst>
                                      </p:cBhvr>
                                      <p:to>
                                        <p:strVal val="visible"/>
                                      </p:to>
                                    </p:set>
                                  </p:childTnLst>
                                </p:cTn>
                              </p:par>
                              <p:par>
                                <p:cTn id="77" nodeType="withEffect" fill="hold" presetClass="entr" presetID="1">
                                  <p:stCondLst>
                                    <p:cond delay="0"/>
                                  </p:stCondLst>
                                  <p:childTnLst>
                                    <p:set>
                                      <p:cBhvr>
                                        <p:cTn id="78" dur="1" fill="hold">
                                          <p:stCondLst>
                                            <p:cond delay="0"/>
                                          </p:stCondLst>
                                        </p:cTn>
                                        <p:tgtEl>
                                          <p:spTgt spid="19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nodeType="clickEffect" fill="hold" presetClass="entr" presetID="1">
                                  <p:stCondLst>
                                    <p:cond delay="0"/>
                                  </p:stCondLst>
                                  <p:childTnLst>
                                    <p:set>
                                      <p:cBhvr>
                                        <p:cTn id="82" dur="1" fill="hold">
                                          <p:stCondLst>
                                            <p:cond delay="0"/>
                                          </p:stCondLst>
                                        </p:cTn>
                                        <p:tgtEl>
                                          <p:spTgt spid="193"/>
                                        </p:tgtEl>
                                        <p:attrNameLst>
                                          <p:attrName>style.visibility</p:attrName>
                                        </p:attrNameLst>
                                      </p:cBhvr>
                                      <p:to>
                                        <p:strVal val="visible"/>
                                      </p:to>
                                    </p:set>
                                  </p:childTnLst>
                                </p:cTn>
                              </p:par>
                              <p:par>
                                <p:cTn id="83" nodeType="withEffect" fill="hold" presetClass="entr" presetID="1">
                                  <p:stCondLst>
                                    <p:cond delay="0"/>
                                  </p:stCondLst>
                                  <p:childTnLst>
                                    <p:set>
                                      <p:cBhvr>
                                        <p:cTn id="84" dur="1" fill="hold">
                                          <p:stCondLst>
                                            <p:cond delay="0"/>
                                          </p:stCondLst>
                                        </p:cTn>
                                        <p:tgtEl>
                                          <p:spTgt spid="19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TextShape 1"/>
          <p:cNvSpPr txBox="1"/>
          <p:nvPr/>
        </p:nvSpPr>
        <p:spPr>
          <a:xfrm>
            <a:off x="2193480" y="282240"/>
            <a:ext cx="8911440" cy="1280520"/>
          </a:xfrm>
          <a:prstGeom prst="rect">
            <a:avLst/>
          </a:prstGeom>
          <a:noFill/>
          <a:ln>
            <a:noFill/>
          </a:ln>
        </p:spPr>
        <p:txBody>
          <a:bodyPr>
            <a:normAutofit/>
          </a:bodyPr>
          <a:p>
            <a:pPr>
              <a:lnSpc>
                <a:spcPct val="100000"/>
              </a:lnSpc>
            </a:pPr>
            <a:r>
              <a:rPr b="0" lang="en-US" sz="4800" spc="-1" strike="noStrike">
                <a:solidFill>
                  <a:srgbClr val="000000"/>
                </a:solidFill>
                <a:latin typeface="Times New Roman"/>
              </a:rPr>
              <a:t>Edge Detection</a:t>
            </a:r>
            <a:endParaRPr b="0" lang="en-US" sz="4800" spc="-1" strike="noStrike">
              <a:solidFill>
                <a:srgbClr val="000000"/>
              </a:solidFill>
              <a:latin typeface="Times New Roman"/>
            </a:endParaRPr>
          </a:p>
        </p:txBody>
      </p:sp>
      <p:sp>
        <p:nvSpPr>
          <p:cNvPr id="196" name="TextShape 2"/>
          <p:cNvSpPr txBox="1"/>
          <p:nvPr/>
        </p:nvSpPr>
        <p:spPr>
          <a:xfrm>
            <a:off x="1010880" y="1398600"/>
            <a:ext cx="8915040" cy="4491000"/>
          </a:xfrm>
          <a:prstGeom prst="rect">
            <a:avLst/>
          </a:prstGeom>
          <a:noFill/>
          <a:ln>
            <a:noFill/>
          </a:ln>
        </p:spPr>
        <p:txBody>
          <a:bodyPr>
            <a:normAutofit/>
          </a:bodyPr>
          <a:p>
            <a:pPr marL="343080" indent="-342720">
              <a:lnSpc>
                <a:spcPct val="100000"/>
              </a:lnSpc>
              <a:spcBef>
                <a:spcPts val="1001"/>
              </a:spcBef>
              <a:buClr>
                <a:srgbClr val="353535"/>
              </a:buClr>
              <a:buFont typeface="Wingdings" charset="2"/>
              <a:buChar char=""/>
            </a:pPr>
            <a:r>
              <a:rPr b="0" lang="en-US" sz="3800" spc="-1" strike="noStrike">
                <a:solidFill>
                  <a:srgbClr val="000000"/>
                </a:solidFill>
                <a:latin typeface="Times New Roman"/>
              </a:rPr>
              <a:t>Sobel</a:t>
            </a:r>
            <a:r>
              <a:rPr b="0" lang="en-US" sz="3800" spc="-1" strike="noStrike">
                <a:solidFill>
                  <a:srgbClr val="404040"/>
                </a:solidFill>
                <a:latin typeface="Times New Roman"/>
              </a:rPr>
              <a:t>  </a:t>
            </a:r>
            <a:r>
              <a:rPr b="0" lang="en-US" sz="3800" spc="-1" strike="noStrike">
                <a:solidFill>
                  <a:srgbClr val="404040"/>
                </a:solidFill>
                <a:latin typeface="Times New Roman"/>
              </a:rPr>
              <a:t>Operator</a:t>
            </a:r>
            <a:endParaRPr b="0" lang="en-US" sz="3800" spc="-1" strike="noStrike">
              <a:solidFill>
                <a:srgbClr val="404040"/>
              </a:solidFill>
              <a:latin typeface="Times New Roman"/>
            </a:endParaRPr>
          </a:p>
          <a:p>
            <a:pPr>
              <a:lnSpc>
                <a:spcPct val="100000"/>
              </a:lnSpc>
              <a:spcBef>
                <a:spcPts val="1001"/>
              </a:spcBef>
            </a:pPr>
            <a:r>
              <a:rPr b="0" lang="en-US" sz="3800" spc="-1" strike="noStrike">
                <a:solidFill>
                  <a:srgbClr val="404040"/>
                </a:solidFill>
                <a:latin typeface="Times New Roman"/>
              </a:rPr>
              <a:t>       </a:t>
            </a:r>
            <a:r>
              <a:rPr b="0" lang="en-US" sz="3800" spc="-1" strike="noStrike">
                <a:solidFill>
                  <a:srgbClr val="404040"/>
                </a:solidFill>
                <a:latin typeface="Times New Roman"/>
              </a:rPr>
              <a:t>1.Sobel along X-axis  </a:t>
            </a:r>
            <a:endParaRPr b="0" lang="en-US" sz="3800" spc="-1" strike="noStrike">
              <a:solidFill>
                <a:srgbClr val="404040"/>
              </a:solidFill>
              <a:latin typeface="Times New Roman"/>
            </a:endParaRPr>
          </a:p>
          <a:p>
            <a:pPr>
              <a:lnSpc>
                <a:spcPct val="100000"/>
              </a:lnSpc>
              <a:spcBef>
                <a:spcPts val="1001"/>
              </a:spcBef>
            </a:pPr>
            <a:r>
              <a:rPr b="0" lang="en-US" sz="3200" spc="-1" strike="noStrike">
                <a:solidFill>
                  <a:srgbClr val="404040"/>
                </a:solidFill>
                <a:latin typeface="Times New Roman"/>
              </a:rPr>
              <a:t>                                   </a:t>
            </a:r>
            <a:endParaRPr b="0" lang="en-US" sz="3200" spc="-1" strike="noStrike">
              <a:solidFill>
                <a:srgbClr val="404040"/>
              </a:solidFill>
              <a:latin typeface="Times New Roman"/>
            </a:endParaRPr>
          </a:p>
          <a:p>
            <a:pPr>
              <a:lnSpc>
                <a:spcPct val="100000"/>
              </a:lnSpc>
              <a:spcBef>
                <a:spcPts val="1001"/>
              </a:spcBef>
            </a:pPr>
            <a:r>
              <a:rPr b="0" lang="en-US" sz="3200" spc="-1" strike="noStrike">
                <a:solidFill>
                  <a:srgbClr val="404040"/>
                </a:solidFill>
                <a:latin typeface="Times New Roman"/>
              </a:rPr>
              <a:t>                                                                      </a:t>
            </a:r>
            <a:endParaRPr b="0" lang="en-US" sz="3200" spc="-1" strike="noStrike">
              <a:solidFill>
                <a:srgbClr val="404040"/>
              </a:solidFill>
              <a:latin typeface="Times New Roman"/>
            </a:endParaRPr>
          </a:p>
          <a:p>
            <a:pPr>
              <a:lnSpc>
                <a:spcPct val="100000"/>
              </a:lnSpc>
              <a:spcBef>
                <a:spcPts val="1001"/>
              </a:spcBef>
            </a:pPr>
            <a:r>
              <a:rPr b="0" lang="en-US" sz="3200" spc="-1" strike="noStrike">
                <a:solidFill>
                  <a:srgbClr val="404040"/>
                </a:solidFill>
                <a:latin typeface="Times New Roman"/>
              </a:rPr>
              <a:t>                                                                                    </a:t>
            </a:r>
            <a:r>
              <a:rPr b="0" lang="en-US" sz="3200" spc="-1" strike="noStrike">
                <a:solidFill>
                  <a:srgbClr val="404040"/>
                </a:solidFill>
                <a:latin typeface="Times New Roman"/>
              </a:rPr>
              <a:t>                  </a:t>
            </a:r>
            <a:r>
              <a:rPr b="0" lang="en-US" sz="3200" spc="-1" strike="noStrike">
                <a:solidFill>
                  <a:srgbClr val="404040"/>
                </a:solidFill>
                <a:latin typeface="Times New Roman"/>
              </a:rPr>
              <a:t>=</a:t>
            </a:r>
            <a:endParaRPr b="0" lang="en-US" sz="3200" spc="-1" strike="noStrike">
              <a:solidFill>
                <a:srgbClr val="404040"/>
              </a:solidFill>
              <a:latin typeface="Times New Roman"/>
            </a:endParaRPr>
          </a:p>
          <a:p>
            <a:pPr>
              <a:lnSpc>
                <a:spcPct val="100000"/>
              </a:lnSpc>
              <a:spcBef>
                <a:spcPts val="1001"/>
              </a:spcBef>
            </a:pPr>
            <a:r>
              <a:rPr b="0" lang="en-US" sz="3200" spc="-1" strike="noStrike">
                <a:solidFill>
                  <a:srgbClr val="404040"/>
                </a:solidFill>
                <a:latin typeface="Times New Roman"/>
              </a:rPr>
              <a:t>             </a:t>
            </a:r>
            <a:endParaRPr b="0" lang="en-US" sz="3200" spc="-1" strike="noStrike">
              <a:solidFill>
                <a:srgbClr val="404040"/>
              </a:solidFill>
              <a:latin typeface="Times New Roman"/>
            </a:endParaRPr>
          </a:p>
          <a:p>
            <a:pPr>
              <a:lnSpc>
                <a:spcPct val="100000"/>
              </a:lnSpc>
              <a:spcBef>
                <a:spcPts val="1001"/>
              </a:spcBef>
            </a:pPr>
            <a:r>
              <a:rPr b="0" lang="en-US" sz="3200" spc="-1" strike="noStrike">
                <a:solidFill>
                  <a:srgbClr val="404040"/>
                </a:solidFill>
                <a:latin typeface="Times New Roman"/>
              </a:rPr>
              <a:t>                  </a:t>
            </a:r>
            <a:r>
              <a:rPr b="0" lang="en-US" sz="3800" spc="-1" strike="noStrike">
                <a:solidFill>
                  <a:srgbClr val="404040"/>
                </a:solidFill>
                <a:latin typeface="Times New Roman"/>
              </a:rPr>
              <a:t>kernel    </a:t>
            </a:r>
            <a:r>
              <a:rPr b="0" lang="en-US" sz="3200" spc="-1" strike="noStrike">
                <a:solidFill>
                  <a:srgbClr val="404040"/>
                </a:solidFill>
                <a:latin typeface="Times New Roman"/>
              </a:rPr>
              <a:t>                     </a:t>
            </a:r>
            <a:endParaRPr b="0" lang="en-US" sz="3200" spc="-1" strike="noStrike">
              <a:solidFill>
                <a:srgbClr val="404040"/>
              </a:solidFill>
              <a:latin typeface="Times New Roman"/>
            </a:endParaRPr>
          </a:p>
          <a:p>
            <a:pPr>
              <a:lnSpc>
                <a:spcPct val="100000"/>
              </a:lnSpc>
              <a:spcBef>
                <a:spcPts val="1001"/>
              </a:spcBef>
            </a:pPr>
            <a:r>
              <a:rPr b="0" lang="en-US" sz="3200" spc="-1" strike="noStrike">
                <a:solidFill>
                  <a:srgbClr val="404040"/>
                </a:solidFill>
                <a:latin typeface="Times New Roman"/>
              </a:rPr>
              <a:t>      </a:t>
            </a:r>
            <a:endParaRPr b="0" lang="en-US" sz="3200" spc="-1" strike="noStrike">
              <a:solidFill>
                <a:srgbClr val="404040"/>
              </a:solidFill>
              <a:latin typeface="Times New Roman"/>
            </a:endParaRPr>
          </a:p>
          <a:p>
            <a:pPr>
              <a:lnSpc>
                <a:spcPct val="100000"/>
              </a:lnSpc>
              <a:spcBef>
                <a:spcPts val="1001"/>
              </a:spcBef>
            </a:pPr>
            <a:r>
              <a:rPr b="0" lang="en-US" sz="3200" spc="-1" strike="noStrike">
                <a:solidFill>
                  <a:srgbClr val="404040"/>
                </a:solidFill>
                <a:latin typeface="Times New Roman"/>
              </a:rPr>
              <a:t> </a:t>
            </a:r>
            <a:r>
              <a:rPr b="0" lang="en-US" sz="3800" spc="-1" strike="noStrike">
                <a:solidFill>
                  <a:srgbClr val="404040"/>
                </a:solidFill>
                <a:latin typeface="Times New Roman"/>
              </a:rPr>
              <a:t>2.Sobel along  Y-axis</a:t>
            </a:r>
            <a:endParaRPr b="0" lang="en-US" sz="3800" spc="-1" strike="noStrike">
              <a:solidFill>
                <a:srgbClr val="404040"/>
              </a:solidFill>
              <a:latin typeface="Times New Roman"/>
            </a:endParaRPr>
          </a:p>
          <a:p>
            <a:pPr>
              <a:lnSpc>
                <a:spcPct val="100000"/>
              </a:lnSpc>
              <a:spcBef>
                <a:spcPts val="1001"/>
              </a:spcBef>
            </a:pPr>
            <a:endParaRPr b="0" lang="en-US" sz="3800" spc="-1" strike="noStrike">
              <a:solidFill>
                <a:srgbClr val="404040"/>
              </a:solidFill>
              <a:latin typeface="Times New Roman"/>
            </a:endParaRPr>
          </a:p>
          <a:p>
            <a:pPr>
              <a:lnSpc>
                <a:spcPct val="100000"/>
              </a:lnSpc>
              <a:spcBef>
                <a:spcPts val="1001"/>
              </a:spcBef>
            </a:pPr>
            <a:endParaRPr b="0" lang="en-US" sz="3800" spc="-1" strike="noStrike">
              <a:solidFill>
                <a:srgbClr val="404040"/>
              </a:solidFill>
              <a:latin typeface="Times New Roman"/>
            </a:endParaRPr>
          </a:p>
          <a:p>
            <a:pPr>
              <a:lnSpc>
                <a:spcPct val="100000"/>
              </a:lnSpc>
              <a:spcBef>
                <a:spcPts val="1001"/>
              </a:spcBef>
            </a:pPr>
            <a:r>
              <a:rPr b="0" lang="en-US" sz="3200" spc="-1" strike="noStrike">
                <a:solidFill>
                  <a:srgbClr val="404040"/>
                </a:solidFill>
                <a:latin typeface="Times New Roman"/>
              </a:rPr>
              <a:t>                                                                                    </a:t>
            </a:r>
            <a:r>
              <a:rPr b="0" lang="en-US" sz="3200" spc="-1" strike="noStrike">
                <a:solidFill>
                  <a:srgbClr val="404040"/>
                </a:solidFill>
                <a:latin typeface="Times New Roman"/>
              </a:rPr>
              <a:t>                       </a:t>
            </a:r>
            <a:r>
              <a:rPr b="0" lang="en-US" sz="3200" spc="-1" strike="noStrike">
                <a:solidFill>
                  <a:srgbClr val="404040"/>
                </a:solidFill>
                <a:latin typeface="Times New Roman"/>
              </a:rPr>
              <a:t>=</a:t>
            </a:r>
            <a:endParaRPr b="0" lang="en-US" sz="3200" spc="-1" strike="noStrike">
              <a:solidFill>
                <a:srgbClr val="404040"/>
              </a:solidFill>
              <a:latin typeface="Times New Roman"/>
            </a:endParaRPr>
          </a:p>
        </p:txBody>
      </p:sp>
      <p:pic>
        <p:nvPicPr>
          <p:cNvPr id="197" name="Picture 4" descr=""/>
          <p:cNvPicPr/>
          <p:nvPr/>
        </p:nvPicPr>
        <p:blipFill>
          <a:blip r:embed="rId1"/>
          <a:stretch/>
        </p:blipFill>
        <p:spPr>
          <a:xfrm>
            <a:off x="1721520" y="2191320"/>
            <a:ext cx="1877400" cy="1237320"/>
          </a:xfrm>
          <a:prstGeom prst="rect">
            <a:avLst/>
          </a:prstGeom>
          <a:ln>
            <a:noFill/>
          </a:ln>
        </p:spPr>
      </p:pic>
      <p:pic>
        <p:nvPicPr>
          <p:cNvPr id="198" name="Picture 5" descr=""/>
          <p:cNvPicPr/>
          <p:nvPr/>
        </p:nvPicPr>
        <p:blipFill>
          <a:blip r:embed="rId2"/>
          <a:stretch/>
        </p:blipFill>
        <p:spPr>
          <a:xfrm>
            <a:off x="4777920" y="1897200"/>
            <a:ext cx="2499120" cy="1956600"/>
          </a:xfrm>
          <a:prstGeom prst="rect">
            <a:avLst/>
          </a:prstGeom>
          <a:ln>
            <a:noFill/>
          </a:ln>
        </p:spPr>
      </p:pic>
      <p:pic>
        <p:nvPicPr>
          <p:cNvPr id="199" name="Picture 7" descr=""/>
          <p:cNvPicPr/>
          <p:nvPr/>
        </p:nvPicPr>
        <p:blipFill>
          <a:blip r:embed="rId3"/>
          <a:stretch/>
        </p:blipFill>
        <p:spPr>
          <a:xfrm>
            <a:off x="8456400" y="2191320"/>
            <a:ext cx="2475000" cy="1237320"/>
          </a:xfrm>
          <a:prstGeom prst="rect">
            <a:avLst/>
          </a:prstGeom>
          <a:ln>
            <a:noFill/>
          </a:ln>
        </p:spPr>
      </p:pic>
      <p:graphicFrame>
        <p:nvGraphicFramePr>
          <p:cNvPr id="200" name="Table 3"/>
          <p:cNvGraphicFramePr/>
          <p:nvPr/>
        </p:nvGraphicFramePr>
        <p:xfrm>
          <a:off x="1721520" y="4799520"/>
          <a:ext cx="1765800" cy="1112040"/>
        </p:xfrm>
        <a:graphic>
          <a:graphicData uri="http://schemas.openxmlformats.org/drawingml/2006/table">
            <a:tbl>
              <a:tblPr/>
              <a:tblGrid>
                <a:gridCol w="588600"/>
                <a:gridCol w="588600"/>
                <a:gridCol w="588600"/>
              </a:tblGrid>
              <a:tr h="370800">
                <a:tc>
                  <a:txBody>
                    <a:bodyPr/>
                    <a:p>
                      <a:pPr>
                        <a:lnSpc>
                          <a:spcPct val="100000"/>
                        </a:lnSpc>
                      </a:pPr>
                      <a:r>
                        <a:rPr b="0" lang="en-GB" sz="1800" spc="-1" strike="noStrike">
                          <a:solidFill>
                            <a:srgbClr val="000000"/>
                          </a:solidFill>
                          <a:latin typeface="Times New Roman"/>
                        </a:rPr>
                        <a:t>-1</a:t>
                      </a:r>
                      <a:endParaRPr b="0" lang="en-GB"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GB" sz="1800" spc="-1" strike="noStrike">
                          <a:solidFill>
                            <a:srgbClr val="000000"/>
                          </a:solidFill>
                          <a:latin typeface="Times New Roman"/>
                        </a:rPr>
                        <a:t>-2</a:t>
                      </a:r>
                      <a:endParaRPr b="0" lang="en-GB"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GB" sz="1800" spc="-1" strike="noStrike">
                          <a:solidFill>
                            <a:srgbClr val="000000"/>
                          </a:solidFill>
                          <a:latin typeface="Times New Roman"/>
                        </a:rPr>
                        <a:t>-1</a:t>
                      </a:r>
                      <a:endParaRPr b="0" lang="en-GB"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70800">
                <a:tc>
                  <a:txBody>
                    <a:bodyPr/>
                    <a:p>
                      <a:pPr>
                        <a:lnSpc>
                          <a:spcPct val="100000"/>
                        </a:lnSpc>
                      </a:pPr>
                      <a:r>
                        <a:rPr b="0" lang="en-GB" sz="1800" spc="-1" strike="noStrike">
                          <a:solidFill>
                            <a:srgbClr val="000000"/>
                          </a:solidFill>
                          <a:latin typeface="Times New Roman"/>
                        </a:rPr>
                        <a:t>0</a:t>
                      </a:r>
                      <a:endParaRPr b="0" lang="en-GB"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GB" sz="1800" spc="-1" strike="noStrike">
                          <a:solidFill>
                            <a:srgbClr val="000000"/>
                          </a:solidFill>
                          <a:latin typeface="Times New Roman"/>
                        </a:rPr>
                        <a:t>0</a:t>
                      </a:r>
                      <a:endParaRPr b="0" lang="en-GB"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GB" sz="1800" spc="-1" strike="noStrike">
                          <a:solidFill>
                            <a:srgbClr val="000000"/>
                          </a:solidFill>
                          <a:latin typeface="Times New Roman"/>
                        </a:rPr>
                        <a:t>0</a:t>
                      </a:r>
                      <a:endParaRPr b="0" lang="en-GB"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70440">
                <a:tc>
                  <a:txBody>
                    <a:bodyPr/>
                    <a:p>
                      <a:pPr>
                        <a:lnSpc>
                          <a:spcPct val="100000"/>
                        </a:lnSpc>
                      </a:pPr>
                      <a:r>
                        <a:rPr b="0" lang="en-GB" sz="1800" spc="-1" strike="noStrike">
                          <a:solidFill>
                            <a:srgbClr val="000000"/>
                          </a:solidFill>
                          <a:latin typeface="Times New Roman"/>
                        </a:rPr>
                        <a:t>1</a:t>
                      </a:r>
                      <a:endParaRPr b="0" lang="en-GB"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GB" sz="1800" spc="-1" strike="noStrike">
                          <a:solidFill>
                            <a:srgbClr val="000000"/>
                          </a:solidFill>
                          <a:latin typeface="Times New Roman"/>
                        </a:rPr>
                        <a:t>2</a:t>
                      </a:r>
                      <a:endParaRPr b="0" lang="en-GB"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GB" sz="1800" spc="-1" strike="noStrike">
                          <a:solidFill>
                            <a:srgbClr val="000000"/>
                          </a:solidFill>
                          <a:latin typeface="Times New Roman"/>
                        </a:rPr>
                        <a:t>1</a:t>
                      </a:r>
                      <a:endParaRPr b="0" lang="en-GB"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pic>
        <p:nvPicPr>
          <p:cNvPr id="201" name="Picture 10" descr=""/>
          <p:cNvPicPr/>
          <p:nvPr/>
        </p:nvPicPr>
        <p:blipFill>
          <a:blip r:embed="rId4"/>
          <a:stretch/>
        </p:blipFill>
        <p:spPr>
          <a:xfrm>
            <a:off x="4767840" y="4365000"/>
            <a:ext cx="2509560" cy="1981080"/>
          </a:xfrm>
          <a:prstGeom prst="rect">
            <a:avLst/>
          </a:prstGeom>
          <a:ln>
            <a:noFill/>
          </a:ln>
        </p:spPr>
      </p:pic>
      <p:pic>
        <p:nvPicPr>
          <p:cNvPr id="202" name="Picture 11" descr=""/>
          <p:cNvPicPr/>
          <p:nvPr/>
        </p:nvPicPr>
        <p:blipFill>
          <a:blip r:embed="rId5"/>
          <a:stretch/>
        </p:blipFill>
        <p:spPr>
          <a:xfrm>
            <a:off x="8447040" y="4644360"/>
            <a:ext cx="2371320" cy="1237320"/>
          </a:xfrm>
          <a:prstGeom prst="rect">
            <a:avLst/>
          </a:prstGeom>
          <a:ln>
            <a:noFill/>
          </a:ln>
        </p:spPr>
      </p:pic>
      <p:sp>
        <p:nvSpPr>
          <p:cNvPr id="203" name="CustomShape 4"/>
          <p:cNvSpPr/>
          <p:nvPr/>
        </p:nvSpPr>
        <p:spPr>
          <a:xfrm>
            <a:off x="3912120" y="2483280"/>
            <a:ext cx="552600" cy="392400"/>
          </a:xfrm>
          <a:prstGeom prst="star5">
            <a:avLst>
              <a:gd name="adj" fmla="val 19098"/>
              <a:gd name="hf" fmla="val 105146"/>
              <a:gd name="vf" fmla="val 110557"/>
            </a:avLst>
          </a:prstGeom>
          <a:ln>
            <a:round/>
          </a:ln>
        </p:spPr>
        <p:style>
          <a:lnRef idx="2">
            <a:schemeClr val="accent1">
              <a:shade val="50000"/>
            </a:schemeClr>
          </a:lnRef>
          <a:fillRef idx="1">
            <a:schemeClr val="accent1"/>
          </a:fillRef>
          <a:effectRef idx="0">
            <a:schemeClr val="accent1"/>
          </a:effectRef>
          <a:fontRef idx="minor"/>
        </p:style>
      </p:sp>
      <p:sp>
        <p:nvSpPr>
          <p:cNvPr id="204" name="CustomShape 5"/>
          <p:cNvSpPr/>
          <p:nvPr/>
        </p:nvSpPr>
        <p:spPr>
          <a:xfrm>
            <a:off x="3861360" y="5066640"/>
            <a:ext cx="552600" cy="392400"/>
          </a:xfrm>
          <a:prstGeom prst="star5">
            <a:avLst>
              <a:gd name="adj" fmla="val 19098"/>
              <a:gd name="hf" fmla="val 105146"/>
              <a:gd name="vf" fmla="val 110557"/>
            </a:avLst>
          </a:prstGeom>
          <a:ln>
            <a:round/>
          </a:ln>
        </p:spPr>
        <p:style>
          <a:lnRef idx="2">
            <a:schemeClr val="accent1">
              <a:shade val="50000"/>
            </a:schemeClr>
          </a:lnRef>
          <a:fillRef idx="1">
            <a:schemeClr val="accent1"/>
          </a:fillRef>
          <a:effectRef idx="0">
            <a:schemeClr val="accent1"/>
          </a:effectRef>
          <a:fontRef idx="minor"/>
        </p:style>
      </p:sp>
    </p:spTree>
  </p:cSld>
  <p:timing>
    <p:tnLst>
      <p:par>
        <p:cTn id="85" dur="indefinite" restart="never" nodeType="tmRoot">
          <p:childTnLst>
            <p:seq>
              <p:cTn id="86"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TextShape 1"/>
          <p:cNvSpPr txBox="1"/>
          <p:nvPr/>
        </p:nvSpPr>
        <p:spPr>
          <a:xfrm>
            <a:off x="2593080" y="624240"/>
            <a:ext cx="8911440" cy="1280520"/>
          </a:xfrm>
          <a:prstGeom prst="rect">
            <a:avLst/>
          </a:prstGeom>
          <a:noFill/>
          <a:ln>
            <a:noFill/>
          </a:ln>
        </p:spPr>
        <p:txBody>
          <a:bodyPr/>
          <a:p>
            <a:pPr>
              <a:lnSpc>
                <a:spcPct val="100000"/>
              </a:lnSpc>
            </a:pPr>
            <a:r>
              <a:rPr b="0" lang="en-US" sz="3600" spc="-1" strike="noStrike">
                <a:solidFill>
                  <a:srgbClr val="000000"/>
                </a:solidFill>
                <a:latin typeface="Times New Roman"/>
              </a:rPr>
              <a:t>Contd..</a:t>
            </a:r>
            <a:endParaRPr b="0" lang="en-US" sz="3600" spc="-1" strike="noStrike">
              <a:solidFill>
                <a:srgbClr val="000000"/>
              </a:solidFill>
              <a:latin typeface="Times New Roman"/>
            </a:endParaRPr>
          </a:p>
        </p:txBody>
      </p:sp>
      <p:sp>
        <p:nvSpPr>
          <p:cNvPr id="206" name="TextShape 2"/>
          <p:cNvSpPr txBox="1"/>
          <p:nvPr/>
        </p:nvSpPr>
        <p:spPr>
          <a:xfrm>
            <a:off x="1438200" y="1349280"/>
            <a:ext cx="10065960" cy="5326200"/>
          </a:xfrm>
          <a:prstGeom prst="rect">
            <a:avLst/>
          </a:prstGeom>
          <a:noFill/>
          <a:ln>
            <a:noFill/>
          </a:ln>
        </p:spPr>
        <p:txBody>
          <a:bodyPr>
            <a:normAutofit/>
          </a:bodyPr>
          <a:p>
            <a:pPr>
              <a:lnSpc>
                <a:spcPct val="100000"/>
              </a:lnSpc>
              <a:spcBef>
                <a:spcPts val="1001"/>
              </a:spcBef>
            </a:pPr>
            <a:endParaRPr b="0" lang="en-US" sz="1800" spc="-1" strike="noStrike">
              <a:solidFill>
                <a:srgbClr val="404040"/>
              </a:solidFill>
              <a:latin typeface="Times New Roman"/>
            </a:endParaRPr>
          </a:p>
          <a:p>
            <a:pPr>
              <a:lnSpc>
                <a:spcPct val="100000"/>
              </a:lnSpc>
              <a:spcBef>
                <a:spcPts val="1001"/>
              </a:spcBef>
            </a:pPr>
            <a:endParaRPr b="0" lang="en-US" sz="1800" spc="-1" strike="noStrike">
              <a:solidFill>
                <a:srgbClr val="404040"/>
              </a:solidFill>
              <a:latin typeface="Times New Roman"/>
            </a:endParaRPr>
          </a:p>
          <a:p>
            <a:pPr>
              <a:lnSpc>
                <a:spcPct val="100000"/>
              </a:lnSpc>
              <a:spcBef>
                <a:spcPts val="1001"/>
              </a:spcBef>
            </a:pPr>
            <a:endParaRPr b="0" lang="en-US" sz="1800" spc="-1" strike="noStrike">
              <a:solidFill>
                <a:srgbClr val="404040"/>
              </a:solidFill>
              <a:latin typeface="Times New Roman"/>
            </a:endParaRPr>
          </a:p>
          <a:p>
            <a:pPr>
              <a:lnSpc>
                <a:spcPct val="100000"/>
              </a:lnSpc>
              <a:spcBef>
                <a:spcPts val="1001"/>
              </a:spcBef>
            </a:pPr>
            <a:endParaRPr b="0" lang="en-US" sz="1800" spc="-1" strike="noStrike">
              <a:solidFill>
                <a:srgbClr val="404040"/>
              </a:solidFill>
              <a:latin typeface="Times New Roman"/>
            </a:endParaRPr>
          </a:p>
          <a:p>
            <a:pPr>
              <a:lnSpc>
                <a:spcPct val="100000"/>
              </a:lnSpc>
              <a:spcBef>
                <a:spcPts val="1001"/>
              </a:spcBef>
            </a:pPr>
            <a:endParaRPr b="0" lang="en-US" sz="1800" spc="-1" strike="noStrike">
              <a:solidFill>
                <a:srgbClr val="404040"/>
              </a:solidFill>
              <a:latin typeface="Times New Roman"/>
            </a:endParaRPr>
          </a:p>
          <a:p>
            <a:pPr>
              <a:lnSpc>
                <a:spcPct val="100000"/>
              </a:lnSpc>
              <a:spcBef>
                <a:spcPts val="1001"/>
              </a:spcBef>
            </a:pPr>
            <a:endParaRPr b="0" lang="en-US" sz="1800" spc="-1" strike="noStrike">
              <a:solidFill>
                <a:srgbClr val="404040"/>
              </a:solidFill>
              <a:latin typeface="Times New Roman"/>
            </a:endParaRPr>
          </a:p>
          <a:p>
            <a:pPr>
              <a:lnSpc>
                <a:spcPct val="100000"/>
              </a:lnSpc>
              <a:spcBef>
                <a:spcPts val="1001"/>
              </a:spcBef>
            </a:pPr>
            <a:endParaRPr b="0" lang="en-US" sz="1800" spc="-1" strike="noStrike">
              <a:solidFill>
                <a:srgbClr val="404040"/>
              </a:solidFill>
              <a:latin typeface="Times New Roman"/>
            </a:endParaRPr>
          </a:p>
          <a:p>
            <a:pPr>
              <a:lnSpc>
                <a:spcPct val="100000"/>
              </a:lnSpc>
              <a:spcBef>
                <a:spcPts val="1001"/>
              </a:spcBef>
            </a:pPr>
            <a:r>
              <a:rPr b="0" lang="en-US" sz="1800" spc="-1" strike="noStrike">
                <a:solidFill>
                  <a:srgbClr val="404040"/>
                </a:solidFill>
                <a:latin typeface="Times New Roman"/>
              </a:rPr>
              <a:t>	</a:t>
            </a:r>
            <a:r>
              <a:rPr b="0" lang="en-US" sz="1800" spc="-1" strike="noStrike">
                <a:solidFill>
                  <a:srgbClr val="404040"/>
                </a:solidFill>
                <a:latin typeface="Times New Roman"/>
              </a:rPr>
              <a:t>	</a:t>
            </a:r>
            <a:r>
              <a:rPr b="0" lang="en-US" sz="1800" spc="-1" strike="noStrike">
                <a:solidFill>
                  <a:srgbClr val="404040"/>
                </a:solidFill>
                <a:latin typeface="Times New Roman"/>
              </a:rPr>
              <a:t>	</a:t>
            </a:r>
            <a:r>
              <a:rPr b="0" lang="en-US" sz="1800" spc="-1" strike="noStrike">
                <a:solidFill>
                  <a:srgbClr val="404040"/>
                </a:solidFill>
                <a:latin typeface="Times New Roman"/>
              </a:rPr>
              <a:t>Sobel-X</a:t>
            </a:r>
            <a:r>
              <a:rPr b="0" lang="en-US" sz="1800" spc="-1" strike="noStrike">
                <a:solidFill>
                  <a:srgbClr val="404040"/>
                </a:solidFill>
                <a:latin typeface="Times New Roman"/>
              </a:rPr>
              <a:t>	</a:t>
            </a:r>
            <a:r>
              <a:rPr b="0" lang="en-US" sz="1800" spc="-1" strike="noStrike">
                <a:solidFill>
                  <a:srgbClr val="404040"/>
                </a:solidFill>
                <a:latin typeface="Times New Roman"/>
              </a:rPr>
              <a:t>	</a:t>
            </a:r>
            <a:r>
              <a:rPr b="0" lang="en-US" sz="1800" spc="-1" strike="noStrike">
                <a:solidFill>
                  <a:srgbClr val="404040"/>
                </a:solidFill>
                <a:latin typeface="Times New Roman"/>
              </a:rPr>
              <a:t>	</a:t>
            </a:r>
            <a:r>
              <a:rPr b="0" lang="en-US" sz="1800" spc="-1" strike="noStrike">
                <a:solidFill>
                  <a:srgbClr val="404040"/>
                </a:solidFill>
                <a:latin typeface="Times New Roman"/>
              </a:rPr>
              <a:t>	</a:t>
            </a:r>
            <a:r>
              <a:rPr b="0" lang="en-US" sz="1800" spc="-1" strike="noStrike">
                <a:solidFill>
                  <a:srgbClr val="404040"/>
                </a:solidFill>
                <a:latin typeface="Times New Roman"/>
              </a:rPr>
              <a:t>	</a:t>
            </a:r>
            <a:r>
              <a:rPr b="0" lang="en-US" sz="1800" spc="-1" strike="noStrike">
                <a:solidFill>
                  <a:srgbClr val="404040"/>
                </a:solidFill>
                <a:latin typeface="Times New Roman"/>
              </a:rPr>
              <a:t>	</a:t>
            </a:r>
            <a:r>
              <a:rPr b="0" lang="en-US" sz="1800" spc="-1" strike="noStrike">
                <a:solidFill>
                  <a:srgbClr val="404040"/>
                </a:solidFill>
                <a:latin typeface="Times New Roman"/>
              </a:rPr>
              <a:t>	</a:t>
            </a:r>
            <a:r>
              <a:rPr b="0" lang="en-US" sz="1800" spc="-1" strike="noStrike">
                <a:solidFill>
                  <a:srgbClr val="404040"/>
                </a:solidFill>
                <a:latin typeface="Times New Roman"/>
              </a:rPr>
              <a:t>	</a:t>
            </a:r>
            <a:r>
              <a:rPr b="0" lang="en-US" sz="1800" spc="-1" strike="noStrike">
                <a:solidFill>
                  <a:srgbClr val="404040"/>
                </a:solidFill>
                <a:latin typeface="Times New Roman"/>
              </a:rPr>
              <a:t>	</a:t>
            </a:r>
            <a:r>
              <a:rPr b="0" lang="en-US" sz="1800" spc="-1" strike="noStrike">
                <a:solidFill>
                  <a:srgbClr val="404040"/>
                </a:solidFill>
                <a:latin typeface="Times New Roman"/>
              </a:rPr>
              <a:t>	</a:t>
            </a:r>
            <a:r>
              <a:rPr b="0" lang="en-US" sz="1800" spc="-1" strike="noStrike">
                <a:solidFill>
                  <a:srgbClr val="404040"/>
                </a:solidFill>
                <a:latin typeface="Times New Roman"/>
              </a:rPr>
              <a:t> Sobel-Y</a:t>
            </a:r>
            <a:r>
              <a:rPr b="0" lang="en-US" sz="1800" spc="-1" strike="noStrike">
                <a:solidFill>
                  <a:srgbClr val="404040"/>
                </a:solidFill>
                <a:latin typeface="Times New Roman"/>
              </a:rPr>
              <a:t>	</a:t>
            </a:r>
            <a:r>
              <a:rPr b="0" lang="en-US" sz="1800" spc="-1" strike="noStrike">
                <a:solidFill>
                  <a:srgbClr val="404040"/>
                </a:solidFill>
                <a:latin typeface="Times New Roman"/>
              </a:rPr>
              <a:t>	</a:t>
            </a:r>
            <a:r>
              <a:rPr b="0" lang="en-US" sz="1800" spc="-1" strike="noStrike">
                <a:solidFill>
                  <a:srgbClr val="404040"/>
                </a:solidFill>
                <a:latin typeface="Times New Roman"/>
              </a:rPr>
              <a:t>	</a:t>
            </a:r>
            <a:r>
              <a:rPr b="0" lang="en-US" sz="1800" spc="-1" strike="noStrike">
                <a:solidFill>
                  <a:srgbClr val="404040"/>
                </a:solidFill>
                <a:latin typeface="Times New Roman"/>
              </a:rPr>
              <a:t>	</a:t>
            </a:r>
            <a:r>
              <a:rPr b="0" lang="en-US" sz="1800" spc="-1" strike="noStrike">
                <a:solidFill>
                  <a:srgbClr val="404040"/>
                </a:solidFill>
                <a:latin typeface="Times New Roman"/>
              </a:rPr>
              <a:t>	</a:t>
            </a:r>
            <a:r>
              <a:rPr b="0" lang="en-US" sz="1800" spc="-1" strike="noStrike">
                <a:solidFill>
                  <a:srgbClr val="404040"/>
                </a:solidFill>
                <a:latin typeface="Times New Roman"/>
              </a:rPr>
              <a:t>	</a:t>
            </a:r>
            <a:r>
              <a:rPr b="0" lang="en-US" sz="1800" spc="-1" strike="noStrike">
                <a:solidFill>
                  <a:srgbClr val="404040"/>
                </a:solidFill>
                <a:latin typeface="Times New Roman"/>
              </a:rPr>
              <a:t>	</a:t>
            </a:r>
            <a:r>
              <a:rPr b="0" lang="en-US" sz="1800" spc="-1" strike="noStrike">
                <a:solidFill>
                  <a:srgbClr val="404040"/>
                </a:solidFill>
                <a:latin typeface="Times New Roman"/>
              </a:rPr>
              <a:t>	</a:t>
            </a:r>
            <a:endParaRPr b="0" lang="en-US" sz="1800" spc="-1" strike="noStrike">
              <a:solidFill>
                <a:srgbClr val="404040"/>
              </a:solidFill>
              <a:latin typeface="Times New Roman"/>
            </a:endParaRPr>
          </a:p>
          <a:p>
            <a:pPr>
              <a:lnSpc>
                <a:spcPct val="100000"/>
              </a:lnSpc>
              <a:spcBef>
                <a:spcPts val="1001"/>
              </a:spcBef>
            </a:pPr>
            <a:endParaRPr b="0" lang="en-US" sz="1800" spc="-1" strike="noStrike">
              <a:solidFill>
                <a:srgbClr val="404040"/>
              </a:solidFill>
              <a:latin typeface="Times New Roman"/>
            </a:endParaRPr>
          </a:p>
          <a:p>
            <a:pPr>
              <a:lnSpc>
                <a:spcPct val="100000"/>
              </a:lnSpc>
              <a:spcBef>
                <a:spcPts val="1001"/>
              </a:spcBef>
            </a:pPr>
            <a:endParaRPr b="0" lang="en-US" sz="1800" spc="-1" strike="noStrike">
              <a:solidFill>
                <a:srgbClr val="404040"/>
              </a:solidFill>
              <a:latin typeface="Times New Roman"/>
            </a:endParaRPr>
          </a:p>
          <a:p>
            <a:pPr>
              <a:lnSpc>
                <a:spcPct val="100000"/>
              </a:lnSpc>
              <a:spcBef>
                <a:spcPts val="1001"/>
              </a:spcBef>
            </a:pPr>
            <a:endParaRPr b="0" lang="en-US" sz="1800" spc="-1" strike="noStrike">
              <a:solidFill>
                <a:srgbClr val="404040"/>
              </a:solidFill>
              <a:latin typeface="Times New Roman"/>
            </a:endParaRPr>
          </a:p>
          <a:p>
            <a:pPr>
              <a:lnSpc>
                <a:spcPct val="100000"/>
              </a:lnSpc>
              <a:spcBef>
                <a:spcPts val="1001"/>
              </a:spcBef>
            </a:pPr>
            <a:endParaRPr b="0" lang="en-US" sz="1800" spc="-1" strike="noStrike">
              <a:solidFill>
                <a:srgbClr val="404040"/>
              </a:solidFill>
              <a:latin typeface="Times New Roman"/>
            </a:endParaRPr>
          </a:p>
          <a:p>
            <a:pPr>
              <a:lnSpc>
                <a:spcPct val="100000"/>
              </a:lnSpc>
              <a:spcBef>
                <a:spcPts val="1001"/>
              </a:spcBef>
            </a:pPr>
            <a:endParaRPr b="0" lang="en-US" sz="1800" spc="-1" strike="noStrike">
              <a:solidFill>
                <a:srgbClr val="404040"/>
              </a:solidFill>
              <a:latin typeface="Times New Roman"/>
            </a:endParaRPr>
          </a:p>
          <a:p>
            <a:pPr>
              <a:lnSpc>
                <a:spcPct val="100000"/>
              </a:lnSpc>
              <a:spcBef>
                <a:spcPts val="1001"/>
              </a:spcBef>
            </a:pPr>
            <a:r>
              <a:rPr b="0" lang="en-US" sz="1800" spc="-1" strike="noStrike">
                <a:solidFill>
                  <a:srgbClr val="404040"/>
                </a:solidFill>
                <a:latin typeface="Times New Roman"/>
              </a:rPr>
              <a:t>	</a:t>
            </a:r>
            <a:r>
              <a:rPr b="0" lang="en-US" sz="1800" spc="-1" strike="noStrike">
                <a:solidFill>
                  <a:srgbClr val="404040"/>
                </a:solidFill>
                <a:latin typeface="Times New Roman"/>
              </a:rPr>
              <a:t>	</a:t>
            </a:r>
            <a:r>
              <a:rPr b="0" lang="en-US" sz="1800" spc="-1" strike="noStrike">
                <a:solidFill>
                  <a:srgbClr val="404040"/>
                </a:solidFill>
                <a:latin typeface="Times New Roman"/>
              </a:rPr>
              <a:t>	</a:t>
            </a:r>
            <a:r>
              <a:rPr b="0" lang="en-US" sz="1800" spc="-1" strike="noStrike">
                <a:solidFill>
                  <a:srgbClr val="404040"/>
                </a:solidFill>
                <a:latin typeface="Times New Roman"/>
              </a:rPr>
              <a:t>	</a:t>
            </a:r>
            <a:r>
              <a:rPr b="0" lang="en-US" sz="1800" spc="-1" strike="noStrike">
                <a:solidFill>
                  <a:srgbClr val="404040"/>
                </a:solidFill>
                <a:latin typeface="Times New Roman"/>
              </a:rPr>
              <a:t>	</a:t>
            </a:r>
            <a:r>
              <a:rPr b="0" lang="en-US" sz="1800" spc="-1" strike="noStrike">
                <a:solidFill>
                  <a:srgbClr val="404040"/>
                </a:solidFill>
                <a:latin typeface="Times New Roman"/>
              </a:rPr>
              <a:t>	</a:t>
            </a:r>
            <a:r>
              <a:rPr b="0" lang="en-US" sz="1800" spc="-1" strike="noStrike">
                <a:solidFill>
                  <a:srgbClr val="404040"/>
                </a:solidFill>
                <a:latin typeface="Times New Roman"/>
              </a:rPr>
              <a:t>	</a:t>
            </a:r>
            <a:r>
              <a:rPr b="0" lang="en-US" sz="1800" spc="-1" strike="noStrike">
                <a:solidFill>
                  <a:srgbClr val="404040"/>
                </a:solidFill>
                <a:latin typeface="Times New Roman"/>
              </a:rPr>
              <a:t> </a:t>
            </a:r>
            <a:r>
              <a:rPr b="0" lang="en-US" sz="1800" spc="-1" strike="noStrike">
                <a:solidFill>
                  <a:srgbClr val="404040"/>
                </a:solidFill>
                <a:latin typeface="Times New Roman"/>
              </a:rPr>
              <a:t>	</a:t>
            </a:r>
            <a:r>
              <a:rPr b="0" lang="en-US" sz="1800" spc="-1" strike="noStrike">
                <a:solidFill>
                  <a:srgbClr val="404040"/>
                </a:solidFill>
                <a:latin typeface="Times New Roman"/>
              </a:rPr>
              <a:t>Sobel operation whole</a:t>
            </a:r>
            <a:endParaRPr b="0" lang="en-US" sz="1800" spc="-1" strike="noStrike">
              <a:solidFill>
                <a:srgbClr val="404040"/>
              </a:solidFill>
              <a:latin typeface="Times New Roman"/>
            </a:endParaRPr>
          </a:p>
        </p:txBody>
      </p:sp>
      <p:pic>
        <p:nvPicPr>
          <p:cNvPr id="207" name="Content Placeholder 6" descr=""/>
          <p:cNvPicPr/>
          <p:nvPr/>
        </p:nvPicPr>
        <p:blipFill>
          <a:blip r:embed="rId1"/>
          <a:stretch/>
        </p:blipFill>
        <p:spPr>
          <a:xfrm>
            <a:off x="1438200" y="1431720"/>
            <a:ext cx="4255920" cy="2287800"/>
          </a:xfrm>
          <a:prstGeom prst="rect">
            <a:avLst/>
          </a:prstGeom>
          <a:ln>
            <a:noFill/>
          </a:ln>
        </p:spPr>
      </p:pic>
      <p:pic>
        <p:nvPicPr>
          <p:cNvPr id="208" name="Picture 5" descr=""/>
          <p:cNvPicPr/>
          <p:nvPr/>
        </p:nvPicPr>
        <p:blipFill>
          <a:blip r:embed="rId2"/>
          <a:stretch/>
        </p:blipFill>
        <p:spPr>
          <a:xfrm>
            <a:off x="6497640" y="1431720"/>
            <a:ext cx="3856320" cy="2287800"/>
          </a:xfrm>
          <a:prstGeom prst="rect">
            <a:avLst/>
          </a:prstGeom>
          <a:ln>
            <a:noFill/>
          </a:ln>
        </p:spPr>
      </p:pic>
      <p:pic>
        <p:nvPicPr>
          <p:cNvPr id="209" name="Picture 6" descr=""/>
          <p:cNvPicPr/>
          <p:nvPr/>
        </p:nvPicPr>
        <p:blipFill>
          <a:blip r:embed="rId3"/>
          <a:stretch/>
        </p:blipFill>
        <p:spPr>
          <a:xfrm>
            <a:off x="4102560" y="4245840"/>
            <a:ext cx="3986640" cy="1972080"/>
          </a:xfrm>
          <a:prstGeom prst="rect">
            <a:avLst/>
          </a:prstGeom>
          <a:ln>
            <a:noFill/>
          </a:ln>
        </p:spPr>
      </p:pic>
    </p:spTree>
  </p:cSld>
  <p:timing>
    <p:tnLst>
      <p:par>
        <p:cTn id="87" dur="indefinite" restart="never" nodeType="tmRoot">
          <p:childTnLst>
            <p:seq>
              <p:cTn id="88"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TextShape 1"/>
          <p:cNvSpPr txBox="1"/>
          <p:nvPr/>
        </p:nvSpPr>
        <p:spPr>
          <a:xfrm>
            <a:off x="1592640" y="294120"/>
            <a:ext cx="10515240" cy="1325160"/>
          </a:xfrm>
          <a:prstGeom prst="rect">
            <a:avLst/>
          </a:prstGeom>
          <a:noFill/>
          <a:ln>
            <a:noFill/>
          </a:ln>
        </p:spPr>
        <p:txBody>
          <a:bodyPr>
            <a:normAutofit/>
          </a:bodyPr>
          <a:p>
            <a:pPr>
              <a:lnSpc>
                <a:spcPct val="100000"/>
              </a:lnSpc>
            </a:pPr>
            <a:r>
              <a:rPr b="0" lang="en-US" sz="4000" spc="-1" strike="noStrike">
                <a:solidFill>
                  <a:srgbClr val="000000"/>
                </a:solidFill>
                <a:latin typeface="Times New Roman"/>
              </a:rPr>
              <a:t>Dilation</a:t>
            </a:r>
            <a:endParaRPr b="0" lang="en-US" sz="4000" spc="-1" strike="noStrike">
              <a:solidFill>
                <a:srgbClr val="000000"/>
              </a:solidFill>
              <a:latin typeface="Times New Roman"/>
            </a:endParaRPr>
          </a:p>
        </p:txBody>
      </p:sp>
      <p:sp>
        <p:nvSpPr>
          <p:cNvPr id="211" name="TextShape 2"/>
          <p:cNvSpPr txBox="1"/>
          <p:nvPr/>
        </p:nvSpPr>
        <p:spPr>
          <a:xfrm>
            <a:off x="1140480" y="1331640"/>
            <a:ext cx="10820160" cy="5032080"/>
          </a:xfrm>
          <a:prstGeom prst="rect">
            <a:avLst/>
          </a:prstGeom>
          <a:noFill/>
          <a:ln>
            <a:noFill/>
          </a:ln>
        </p:spPr>
        <p:txBody>
          <a:bodyPr>
            <a:normAutofit/>
          </a:bodyPr>
          <a:p>
            <a:pPr>
              <a:lnSpc>
                <a:spcPct val="100000"/>
              </a:lnSpc>
              <a:spcBef>
                <a:spcPts val="1001"/>
              </a:spcBef>
            </a:pPr>
            <a:r>
              <a:rPr b="0" lang="en-US" sz="2400" spc="-1" strike="noStrike">
                <a:solidFill>
                  <a:srgbClr val="404040"/>
                </a:solidFill>
                <a:latin typeface="Times New Roman"/>
              </a:rPr>
              <a:t> </a:t>
            </a:r>
            <a:r>
              <a:rPr b="0" lang="en-US" sz="2400" spc="-1" strike="noStrike">
                <a:solidFill>
                  <a:srgbClr val="404040"/>
                </a:solidFill>
                <a:latin typeface="Times New Roman"/>
              </a:rPr>
              <a:t>original                            </a:t>
            </a:r>
            <a:r>
              <a:rPr b="0" lang="en-US" sz="2400" spc="-1" strike="noStrike">
                <a:solidFill>
                  <a:srgbClr val="404040"/>
                </a:solidFill>
                <a:latin typeface="Times New Roman"/>
              </a:rPr>
              <a:t>	</a:t>
            </a:r>
            <a:r>
              <a:rPr b="0" lang="en-US" sz="2400" spc="-1" strike="noStrike">
                <a:solidFill>
                  <a:srgbClr val="404040"/>
                </a:solidFill>
                <a:latin typeface="Times New Roman"/>
              </a:rPr>
              <a:t>	</a:t>
            </a:r>
            <a:r>
              <a:rPr b="0" lang="en-US" sz="2400" spc="-1" strike="noStrike">
                <a:solidFill>
                  <a:srgbClr val="404040"/>
                </a:solidFill>
                <a:latin typeface="Times New Roman"/>
              </a:rPr>
              <a:t>	</a:t>
            </a:r>
            <a:r>
              <a:rPr b="0" lang="en-US" sz="2400" spc="-1" strike="noStrike">
                <a:solidFill>
                  <a:srgbClr val="404040"/>
                </a:solidFill>
                <a:latin typeface="Times New Roman"/>
              </a:rPr>
              <a:t>	</a:t>
            </a:r>
            <a:r>
              <a:rPr b="0" lang="en-US" sz="2400" spc="-1" strike="noStrike">
                <a:solidFill>
                  <a:srgbClr val="404040"/>
                </a:solidFill>
                <a:latin typeface="Times New Roman"/>
              </a:rPr>
              <a:t>	</a:t>
            </a:r>
            <a:r>
              <a:rPr b="0" lang="en-US" sz="2400" spc="-1" strike="noStrike">
                <a:solidFill>
                  <a:srgbClr val="404040"/>
                </a:solidFill>
                <a:latin typeface="Times New Roman"/>
              </a:rPr>
              <a:t>	</a:t>
            </a:r>
            <a:r>
              <a:rPr b="0" lang="en-US" sz="2400" spc="-1" strike="noStrike">
                <a:solidFill>
                  <a:srgbClr val="404040"/>
                </a:solidFill>
                <a:latin typeface="Times New Roman"/>
              </a:rPr>
              <a:t>	</a:t>
            </a:r>
            <a:r>
              <a:rPr b="0" lang="en-US" sz="2400" spc="-1" strike="noStrike">
                <a:solidFill>
                  <a:srgbClr val="404040"/>
                </a:solidFill>
                <a:latin typeface="Times New Roman"/>
              </a:rPr>
              <a:t>dilated</a:t>
            </a:r>
            <a:endParaRPr b="0" lang="en-US" sz="2400" spc="-1" strike="noStrike">
              <a:solidFill>
                <a:srgbClr val="404040"/>
              </a:solidFill>
              <a:latin typeface="Times New Roman"/>
            </a:endParaRPr>
          </a:p>
          <a:p>
            <a:pPr>
              <a:lnSpc>
                <a:spcPct val="100000"/>
              </a:lnSpc>
              <a:spcBef>
                <a:spcPts val="1001"/>
              </a:spcBef>
            </a:pPr>
            <a:r>
              <a:rPr b="0" lang="en-US" sz="4400" spc="-1" strike="noStrike">
                <a:solidFill>
                  <a:srgbClr val="404040"/>
                </a:solidFill>
                <a:latin typeface="Times New Roman"/>
              </a:rPr>
              <a:t>                            </a:t>
            </a:r>
            <a:r>
              <a:rPr b="0" lang="en-US" sz="4400" spc="-1" strike="noStrike">
                <a:solidFill>
                  <a:srgbClr val="404040"/>
                </a:solidFill>
                <a:latin typeface="Times New Roman"/>
              </a:rPr>
              <a:t>=                                            </a:t>
            </a:r>
            <a:endParaRPr b="0" lang="en-US" sz="4400" spc="-1" strike="noStrike">
              <a:solidFill>
                <a:srgbClr val="404040"/>
              </a:solidFill>
              <a:latin typeface="Times New Roman"/>
            </a:endParaRPr>
          </a:p>
          <a:p>
            <a:pPr>
              <a:lnSpc>
                <a:spcPct val="100000"/>
              </a:lnSpc>
              <a:spcBef>
                <a:spcPts val="1001"/>
              </a:spcBef>
            </a:pPr>
            <a:endParaRPr b="0" lang="en-US" sz="4400" spc="-1" strike="noStrike">
              <a:solidFill>
                <a:srgbClr val="404040"/>
              </a:solidFill>
              <a:latin typeface="Times New Roman"/>
            </a:endParaRPr>
          </a:p>
          <a:p>
            <a:pPr>
              <a:lnSpc>
                <a:spcPct val="100000"/>
              </a:lnSpc>
              <a:spcBef>
                <a:spcPts val="1001"/>
              </a:spcBef>
            </a:pPr>
            <a:r>
              <a:rPr b="0" lang="en-US" sz="4000" spc="-1" strike="noStrike">
                <a:solidFill>
                  <a:srgbClr val="000000"/>
                </a:solidFill>
                <a:latin typeface="Times New Roman"/>
              </a:rPr>
              <a:t>Hole filling</a:t>
            </a:r>
            <a:endParaRPr b="0" lang="en-US" sz="4000" spc="-1" strike="noStrike">
              <a:solidFill>
                <a:srgbClr val="404040"/>
              </a:solidFill>
              <a:latin typeface="Times New Roman"/>
            </a:endParaRPr>
          </a:p>
          <a:p>
            <a:pPr>
              <a:lnSpc>
                <a:spcPct val="100000"/>
              </a:lnSpc>
              <a:spcBef>
                <a:spcPts val="1001"/>
              </a:spcBef>
            </a:pPr>
            <a:endParaRPr b="0" lang="en-US" sz="4000" spc="-1" strike="noStrike">
              <a:solidFill>
                <a:srgbClr val="404040"/>
              </a:solidFill>
              <a:latin typeface="Times New Roman"/>
            </a:endParaRPr>
          </a:p>
          <a:p>
            <a:pPr>
              <a:lnSpc>
                <a:spcPct val="100000"/>
              </a:lnSpc>
              <a:spcBef>
                <a:spcPts val="1001"/>
              </a:spcBef>
            </a:pPr>
            <a:endParaRPr b="0" lang="en-US" sz="4000" spc="-1" strike="noStrike">
              <a:solidFill>
                <a:srgbClr val="404040"/>
              </a:solidFill>
              <a:latin typeface="Times New Roman"/>
            </a:endParaRPr>
          </a:p>
        </p:txBody>
      </p:sp>
      <p:graphicFrame>
        <p:nvGraphicFramePr>
          <p:cNvPr id="212" name="Table 3"/>
          <p:cNvGraphicFramePr/>
          <p:nvPr/>
        </p:nvGraphicFramePr>
        <p:xfrm>
          <a:off x="1289160" y="1950480"/>
          <a:ext cx="1726920" cy="1047960"/>
        </p:xfrm>
        <a:graphic>
          <a:graphicData uri="http://schemas.openxmlformats.org/drawingml/2006/table">
            <a:tbl>
              <a:tblPr/>
              <a:tblGrid>
                <a:gridCol w="863280"/>
                <a:gridCol w="863640"/>
              </a:tblGrid>
              <a:tr h="344880">
                <a:tc>
                  <a:txBody>
                    <a:bodyPr/>
                    <a:p>
                      <a:pPr>
                        <a:lnSpc>
                          <a:spcPct val="100000"/>
                        </a:lnSpc>
                      </a:pPr>
                      <a:r>
                        <a:rPr b="0" lang="en-GB" sz="1800" spc="-1" strike="noStrike">
                          <a:solidFill>
                            <a:srgbClr val="000000"/>
                          </a:solidFill>
                          <a:latin typeface="Times New Roman"/>
                        </a:rPr>
                        <a:t>1</a:t>
                      </a:r>
                      <a:endParaRPr b="0" lang="en-GB"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GB" sz="1800" spc="-1" strike="noStrike">
                          <a:solidFill>
                            <a:srgbClr val="000000"/>
                          </a:solidFill>
                          <a:latin typeface="Times New Roman"/>
                        </a:rPr>
                        <a:t>0</a:t>
                      </a:r>
                      <a:endParaRPr b="0" lang="en-GB"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51720">
                <a:tc>
                  <a:txBody>
                    <a:bodyPr/>
                    <a:p>
                      <a:pPr>
                        <a:lnSpc>
                          <a:spcPct val="100000"/>
                        </a:lnSpc>
                      </a:pPr>
                      <a:r>
                        <a:rPr b="0" lang="en-GB" sz="1800" spc="-1" strike="noStrike">
                          <a:solidFill>
                            <a:srgbClr val="000000"/>
                          </a:solidFill>
                          <a:latin typeface="Times New Roman"/>
                        </a:rPr>
                        <a:t>0</a:t>
                      </a:r>
                      <a:endParaRPr b="0" lang="en-GB"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GB" sz="1800" spc="-1" strike="noStrike">
                          <a:solidFill>
                            <a:srgbClr val="000000"/>
                          </a:solidFill>
                          <a:latin typeface="Times New Roman"/>
                        </a:rPr>
                        <a:t>1</a:t>
                      </a:r>
                      <a:endParaRPr b="0" lang="en-GB"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51360">
                <a:tc>
                  <a:txBody>
                    <a:bodyPr/>
                    <a:p>
                      <a:pPr>
                        <a:lnSpc>
                          <a:spcPct val="100000"/>
                        </a:lnSpc>
                      </a:pPr>
                      <a:r>
                        <a:rPr b="0" lang="en-GB" sz="1800" spc="-1" strike="noStrike">
                          <a:solidFill>
                            <a:srgbClr val="000000"/>
                          </a:solidFill>
                          <a:latin typeface="Times New Roman"/>
                        </a:rPr>
                        <a:t>1</a:t>
                      </a:r>
                      <a:endParaRPr b="0" lang="en-GB"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GB" sz="1800" spc="-1" strike="noStrike">
                          <a:solidFill>
                            <a:srgbClr val="000000"/>
                          </a:solidFill>
                          <a:latin typeface="Times New Roman"/>
                        </a:rPr>
                        <a:t>1</a:t>
                      </a:r>
                      <a:endParaRPr b="0" lang="en-GB"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graphicFrame>
        <p:nvGraphicFramePr>
          <p:cNvPr id="213" name="Table 4"/>
          <p:cNvGraphicFramePr/>
          <p:nvPr/>
        </p:nvGraphicFramePr>
        <p:xfrm>
          <a:off x="5885280" y="1906200"/>
          <a:ext cx="1929960" cy="1112040"/>
        </p:xfrm>
        <a:graphic>
          <a:graphicData uri="http://schemas.openxmlformats.org/drawingml/2006/table">
            <a:tbl>
              <a:tblPr/>
              <a:tblGrid>
                <a:gridCol w="965160"/>
                <a:gridCol w="965160"/>
              </a:tblGrid>
              <a:tr h="370800">
                <a:tc>
                  <a:txBody>
                    <a:bodyPr/>
                    <a:p>
                      <a:pPr>
                        <a:lnSpc>
                          <a:spcPct val="100000"/>
                        </a:lnSpc>
                      </a:pPr>
                      <a:r>
                        <a:rPr b="0" lang="en-GB" sz="1800" spc="-1" strike="noStrike">
                          <a:solidFill>
                            <a:srgbClr val="000000"/>
                          </a:solidFill>
                          <a:latin typeface="Times New Roman"/>
                        </a:rPr>
                        <a:t>1</a:t>
                      </a:r>
                      <a:endParaRPr b="0" lang="en-GB"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GB" sz="1800" spc="-1" strike="noStrike">
                          <a:solidFill>
                            <a:srgbClr val="000000"/>
                          </a:solidFill>
                          <a:latin typeface="Times New Roman"/>
                        </a:rPr>
                        <a:t>1</a:t>
                      </a:r>
                      <a:endParaRPr b="0" lang="en-GB"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70800">
                <a:tc>
                  <a:txBody>
                    <a:bodyPr/>
                    <a:p>
                      <a:pPr>
                        <a:lnSpc>
                          <a:spcPct val="100000"/>
                        </a:lnSpc>
                      </a:pPr>
                      <a:r>
                        <a:rPr b="0" lang="en-GB" sz="1800" spc="-1" strike="noStrike">
                          <a:solidFill>
                            <a:srgbClr val="000000"/>
                          </a:solidFill>
                          <a:latin typeface="Times New Roman"/>
                        </a:rPr>
                        <a:t>1</a:t>
                      </a:r>
                      <a:endParaRPr b="0" lang="en-GB"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GB" sz="1800" spc="-1" strike="noStrike">
                          <a:solidFill>
                            <a:srgbClr val="000000"/>
                          </a:solidFill>
                          <a:latin typeface="Times New Roman"/>
                        </a:rPr>
                        <a:t>1</a:t>
                      </a:r>
                      <a:endParaRPr b="0" lang="en-GB"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70440">
                <a:tc>
                  <a:txBody>
                    <a:bodyPr/>
                    <a:p>
                      <a:pPr>
                        <a:lnSpc>
                          <a:spcPct val="100000"/>
                        </a:lnSpc>
                      </a:pPr>
                      <a:r>
                        <a:rPr b="0" lang="en-GB" sz="1800" spc="-1" strike="noStrike">
                          <a:solidFill>
                            <a:srgbClr val="000000"/>
                          </a:solidFill>
                          <a:latin typeface="Times New Roman"/>
                        </a:rPr>
                        <a:t>1</a:t>
                      </a:r>
                      <a:endParaRPr b="0" lang="en-GB"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GB" sz="1800" spc="-1" strike="noStrike">
                          <a:solidFill>
                            <a:srgbClr val="000000"/>
                          </a:solidFill>
                          <a:latin typeface="Times New Roman"/>
                        </a:rPr>
                        <a:t>1</a:t>
                      </a:r>
                      <a:endParaRPr b="0" lang="en-GB"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pic>
        <p:nvPicPr>
          <p:cNvPr id="214" name="Picture 15" descr=""/>
          <p:cNvPicPr/>
          <p:nvPr/>
        </p:nvPicPr>
        <p:blipFill>
          <a:blip r:embed="rId1"/>
          <a:stretch/>
        </p:blipFill>
        <p:spPr>
          <a:xfrm>
            <a:off x="8779680" y="1702080"/>
            <a:ext cx="2985480" cy="1891800"/>
          </a:xfrm>
          <a:prstGeom prst="rect">
            <a:avLst/>
          </a:prstGeom>
          <a:ln>
            <a:noFill/>
          </a:ln>
        </p:spPr>
      </p:pic>
      <p:pic>
        <p:nvPicPr>
          <p:cNvPr id="215" name="Picture 16" descr=""/>
          <p:cNvPicPr/>
          <p:nvPr/>
        </p:nvPicPr>
        <p:blipFill>
          <a:blip r:embed="rId2"/>
          <a:stretch/>
        </p:blipFill>
        <p:spPr>
          <a:xfrm>
            <a:off x="3979080" y="4093920"/>
            <a:ext cx="4076280" cy="2469960"/>
          </a:xfrm>
          <a:prstGeom prst="rect">
            <a:avLst/>
          </a:prstGeom>
          <a:ln>
            <a:noFill/>
          </a:ln>
        </p:spPr>
      </p:pic>
      <p:graphicFrame>
        <p:nvGraphicFramePr>
          <p:cNvPr id="216" name="Table 5"/>
          <p:cNvGraphicFramePr/>
          <p:nvPr/>
        </p:nvGraphicFramePr>
        <p:xfrm>
          <a:off x="3979080" y="1950480"/>
          <a:ext cx="353160" cy="1112040"/>
        </p:xfrm>
        <a:graphic>
          <a:graphicData uri="http://schemas.openxmlformats.org/drawingml/2006/table">
            <a:tbl>
              <a:tblPr/>
              <a:tblGrid>
                <a:gridCol w="353160"/>
              </a:tblGrid>
              <a:tr h="370800">
                <a:tc>
                  <a:txBody>
                    <a:bodyPr/>
                    <a:p>
                      <a:pPr>
                        <a:lnSpc>
                          <a:spcPct val="100000"/>
                        </a:lnSpc>
                      </a:pPr>
                      <a:r>
                        <a:rPr b="0" lang="en-GB" sz="1800" spc="-1" strike="noStrike">
                          <a:solidFill>
                            <a:srgbClr val="000000"/>
                          </a:solidFill>
                          <a:latin typeface="Times New Roman"/>
                        </a:rPr>
                        <a:t>1</a:t>
                      </a:r>
                      <a:endParaRPr b="0" lang="en-GB"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70800">
                <a:tc>
                  <a:txBody>
                    <a:bodyPr/>
                    <a:p>
                      <a:pPr>
                        <a:lnSpc>
                          <a:spcPct val="100000"/>
                        </a:lnSpc>
                      </a:pPr>
                      <a:r>
                        <a:rPr b="0" lang="en-GB" sz="1800" spc="-1" strike="noStrike">
                          <a:solidFill>
                            <a:srgbClr val="000000"/>
                          </a:solidFill>
                          <a:latin typeface="Times New Roman"/>
                        </a:rPr>
                        <a:t>1</a:t>
                      </a:r>
                      <a:endParaRPr b="0" lang="en-GB"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70440">
                <a:tc>
                  <a:txBody>
                    <a:bodyPr/>
                    <a:p>
                      <a:pPr>
                        <a:lnSpc>
                          <a:spcPct val="100000"/>
                        </a:lnSpc>
                      </a:pPr>
                      <a:r>
                        <a:rPr b="0" lang="en-GB" sz="1800" spc="-1" strike="noStrike">
                          <a:solidFill>
                            <a:srgbClr val="000000"/>
                          </a:solidFill>
                          <a:latin typeface="Times New Roman"/>
                        </a:rPr>
                        <a:t>1</a:t>
                      </a:r>
                      <a:endParaRPr b="0" lang="en-GB"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Tree>
  </p:cSld>
  <p:timing>
    <p:tnLst>
      <p:par>
        <p:cTn id="89" dur="indefinite" restart="never" nodeType="tmRoot">
          <p:childTnLst>
            <p:seq>
              <p:cTn id="90"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TextShape 1"/>
          <p:cNvSpPr txBox="1"/>
          <p:nvPr/>
        </p:nvSpPr>
        <p:spPr>
          <a:xfrm>
            <a:off x="1676520" y="190800"/>
            <a:ext cx="10515240" cy="1325160"/>
          </a:xfrm>
          <a:prstGeom prst="rect">
            <a:avLst/>
          </a:prstGeom>
          <a:noFill/>
          <a:ln>
            <a:noFill/>
          </a:ln>
        </p:spPr>
        <p:txBody>
          <a:bodyPr>
            <a:normAutofit/>
          </a:bodyPr>
          <a:p>
            <a:pPr>
              <a:lnSpc>
                <a:spcPct val="100000"/>
              </a:lnSpc>
            </a:pPr>
            <a:r>
              <a:rPr b="0" lang="en-US" sz="4000" spc="-1" strike="noStrike">
                <a:solidFill>
                  <a:srgbClr val="000000"/>
                </a:solidFill>
                <a:latin typeface="Times New Roman"/>
              </a:rPr>
              <a:t>Opening:</a:t>
            </a:r>
            <a:endParaRPr b="0" lang="en-US" sz="4000" spc="-1" strike="noStrike">
              <a:solidFill>
                <a:srgbClr val="000000"/>
              </a:solidFill>
              <a:latin typeface="Times New Roman"/>
            </a:endParaRPr>
          </a:p>
        </p:txBody>
      </p:sp>
      <p:sp>
        <p:nvSpPr>
          <p:cNvPr id="218" name="TextShape 2"/>
          <p:cNvSpPr txBox="1"/>
          <p:nvPr/>
        </p:nvSpPr>
        <p:spPr>
          <a:xfrm>
            <a:off x="1046160" y="1063440"/>
            <a:ext cx="10515240" cy="5603400"/>
          </a:xfrm>
          <a:prstGeom prst="rect">
            <a:avLst/>
          </a:prstGeom>
          <a:noFill/>
          <a:ln>
            <a:noFill/>
          </a:ln>
        </p:spPr>
        <p:txBody>
          <a:bodyPr/>
          <a:p>
            <a:pPr>
              <a:lnSpc>
                <a:spcPct val="100000"/>
              </a:lnSpc>
              <a:spcBef>
                <a:spcPts val="1001"/>
              </a:spcBef>
            </a:pPr>
            <a:endParaRPr b="0" lang="en-US" sz="1800" spc="-1" strike="noStrike">
              <a:solidFill>
                <a:srgbClr val="404040"/>
              </a:solidFill>
              <a:latin typeface="Times New Roman"/>
            </a:endParaRPr>
          </a:p>
          <a:p>
            <a:pPr>
              <a:lnSpc>
                <a:spcPct val="100000"/>
              </a:lnSpc>
              <a:spcBef>
                <a:spcPts val="1001"/>
              </a:spcBef>
            </a:pPr>
            <a:r>
              <a:rPr b="0" lang="en-US" sz="2400" spc="-1" strike="noStrike">
                <a:solidFill>
                  <a:srgbClr val="000000"/>
                </a:solidFill>
                <a:latin typeface="Times New Roman"/>
              </a:rPr>
              <a:t>Opened image                                                     </a:t>
            </a:r>
            <a:endParaRPr b="0" lang="en-US" sz="2400" spc="-1" strike="noStrike">
              <a:solidFill>
                <a:srgbClr val="404040"/>
              </a:solidFill>
              <a:latin typeface="Times New Roman"/>
            </a:endParaRPr>
          </a:p>
          <a:p>
            <a:pPr>
              <a:lnSpc>
                <a:spcPct val="100000"/>
              </a:lnSpc>
              <a:spcBef>
                <a:spcPts val="1001"/>
              </a:spcBef>
            </a:pPr>
            <a:endParaRPr b="0" lang="en-US" sz="2400" spc="-1" strike="noStrike">
              <a:solidFill>
                <a:srgbClr val="404040"/>
              </a:solidFill>
              <a:latin typeface="Times New Roman"/>
            </a:endParaRPr>
          </a:p>
          <a:p>
            <a:pPr>
              <a:lnSpc>
                <a:spcPct val="100000"/>
              </a:lnSpc>
              <a:spcBef>
                <a:spcPts val="1001"/>
              </a:spcBef>
            </a:pPr>
            <a:endParaRPr b="0" lang="en-US" sz="2400" spc="-1" strike="noStrike">
              <a:solidFill>
                <a:srgbClr val="404040"/>
              </a:solidFill>
              <a:latin typeface="Times New Roman"/>
            </a:endParaRPr>
          </a:p>
          <a:p>
            <a:pPr>
              <a:lnSpc>
                <a:spcPct val="100000"/>
              </a:lnSpc>
              <a:spcBef>
                <a:spcPts val="1001"/>
              </a:spcBef>
            </a:pPr>
            <a:r>
              <a:rPr b="0" lang="en-US" sz="3600" spc="-1" strike="noStrike">
                <a:solidFill>
                  <a:srgbClr val="000000"/>
                </a:solidFill>
                <a:latin typeface="Times New Roman"/>
              </a:rPr>
              <a:t>Erosion:</a:t>
            </a:r>
            <a:endParaRPr b="0" lang="en-US" sz="3600" spc="-1" strike="noStrike">
              <a:solidFill>
                <a:srgbClr val="404040"/>
              </a:solidFill>
              <a:latin typeface="Times New Roman"/>
            </a:endParaRPr>
          </a:p>
          <a:p>
            <a:pPr>
              <a:lnSpc>
                <a:spcPct val="100000"/>
              </a:lnSpc>
              <a:spcBef>
                <a:spcPts val="1001"/>
              </a:spcBef>
            </a:pPr>
            <a:r>
              <a:rPr b="0" lang="en-US" sz="1800" spc="-1" strike="noStrike">
                <a:solidFill>
                  <a:srgbClr val="404040"/>
                </a:solidFill>
                <a:latin typeface="Times New Roman"/>
              </a:rPr>
              <a:t> </a:t>
            </a:r>
            <a:r>
              <a:rPr b="0" lang="en-US" sz="2400" spc="-1" strike="noStrike">
                <a:solidFill>
                  <a:srgbClr val="404040"/>
                </a:solidFill>
                <a:latin typeface="Times New Roman"/>
              </a:rPr>
              <a:t>  </a:t>
            </a:r>
            <a:r>
              <a:rPr b="0" lang="en-US" sz="2400" spc="-1" strike="noStrike">
                <a:solidFill>
                  <a:srgbClr val="000000"/>
                </a:solidFill>
                <a:latin typeface="Times New Roman"/>
              </a:rPr>
              <a:t>Eroded image</a:t>
            </a:r>
            <a:endParaRPr b="0" lang="en-US" sz="2400" spc="-1" strike="noStrike">
              <a:solidFill>
                <a:srgbClr val="404040"/>
              </a:solidFill>
              <a:latin typeface="Times New Roman"/>
            </a:endParaRPr>
          </a:p>
          <a:p>
            <a:pPr>
              <a:lnSpc>
                <a:spcPct val="100000"/>
              </a:lnSpc>
              <a:spcBef>
                <a:spcPts val="1001"/>
              </a:spcBef>
            </a:pPr>
            <a:endParaRPr b="0" lang="en-US" sz="2400" spc="-1" strike="noStrike">
              <a:solidFill>
                <a:srgbClr val="404040"/>
              </a:solidFill>
              <a:latin typeface="Times New Roman"/>
            </a:endParaRPr>
          </a:p>
        </p:txBody>
      </p:sp>
      <p:pic>
        <p:nvPicPr>
          <p:cNvPr id="219" name="Picture 5" descr=""/>
          <p:cNvPicPr/>
          <p:nvPr/>
        </p:nvPicPr>
        <p:blipFill>
          <a:blip r:embed="rId1"/>
          <a:stretch/>
        </p:blipFill>
        <p:spPr>
          <a:xfrm>
            <a:off x="5394600" y="559440"/>
            <a:ext cx="5323680" cy="2386440"/>
          </a:xfrm>
          <a:prstGeom prst="rect">
            <a:avLst/>
          </a:prstGeom>
          <a:ln>
            <a:noFill/>
          </a:ln>
        </p:spPr>
      </p:pic>
      <p:pic>
        <p:nvPicPr>
          <p:cNvPr id="220" name="Picture 2" descr=""/>
          <p:cNvPicPr/>
          <p:nvPr/>
        </p:nvPicPr>
        <p:blipFill>
          <a:blip r:embed="rId2"/>
          <a:stretch/>
        </p:blipFill>
        <p:spPr>
          <a:xfrm>
            <a:off x="3409200" y="3588480"/>
            <a:ext cx="4531680" cy="2718720"/>
          </a:xfrm>
          <a:prstGeom prst="rect">
            <a:avLst/>
          </a:prstGeom>
          <a:ln>
            <a:noFill/>
          </a:ln>
        </p:spPr>
      </p:pic>
    </p:spTree>
  </p:cSld>
  <p:timing>
    <p:tnLst>
      <p:par>
        <p:cTn id="91" dur="indefinite" restart="never" nodeType="tmRoot">
          <p:childTnLst>
            <p:seq>
              <p:cTn id="92"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TextShape 1"/>
          <p:cNvSpPr txBox="1"/>
          <p:nvPr/>
        </p:nvSpPr>
        <p:spPr>
          <a:xfrm>
            <a:off x="1523880" y="285120"/>
            <a:ext cx="9143640" cy="802080"/>
          </a:xfrm>
          <a:prstGeom prst="rect">
            <a:avLst/>
          </a:prstGeom>
          <a:noFill/>
          <a:ln>
            <a:noFill/>
          </a:ln>
        </p:spPr>
        <p:txBody>
          <a:bodyPr anchor="b"/>
          <a:p>
            <a:pPr>
              <a:lnSpc>
                <a:spcPct val="100000"/>
              </a:lnSpc>
            </a:pPr>
            <a:r>
              <a:rPr b="0" lang="en-US" sz="4000" spc="-1" strike="noStrike">
                <a:solidFill>
                  <a:srgbClr val="000000"/>
                </a:solidFill>
                <a:latin typeface="Times New Roman"/>
              </a:rPr>
              <a:t>Row-wise</a:t>
            </a:r>
            <a:r>
              <a:rPr b="0" lang="en-US" sz="5400" spc="-1" strike="noStrike">
                <a:solidFill>
                  <a:srgbClr val="000000"/>
                </a:solidFill>
                <a:latin typeface="Times New Roman"/>
              </a:rPr>
              <a:t> </a:t>
            </a:r>
            <a:r>
              <a:rPr b="0" lang="en-US" sz="4000" spc="-1" strike="noStrike">
                <a:solidFill>
                  <a:srgbClr val="000000"/>
                </a:solidFill>
                <a:latin typeface="Times New Roman"/>
              </a:rPr>
              <a:t>Periodogram</a:t>
            </a:r>
            <a:r>
              <a:rPr b="0" lang="en-US" sz="5400" spc="-1" strike="noStrike">
                <a:solidFill>
                  <a:srgbClr val="000000"/>
                </a:solidFill>
                <a:latin typeface="Times New Roman"/>
              </a:rPr>
              <a:t>:</a:t>
            </a:r>
            <a:endParaRPr b="0" lang="en-US" sz="5400" spc="-1" strike="noStrike">
              <a:solidFill>
                <a:srgbClr val="000000"/>
              </a:solidFill>
              <a:latin typeface="Times New Roman"/>
            </a:endParaRPr>
          </a:p>
        </p:txBody>
      </p:sp>
      <p:sp>
        <p:nvSpPr>
          <p:cNvPr id="222" name="TextShape 2"/>
          <p:cNvSpPr txBox="1"/>
          <p:nvPr/>
        </p:nvSpPr>
        <p:spPr>
          <a:xfrm>
            <a:off x="1252080" y="967680"/>
            <a:ext cx="9143640" cy="5725800"/>
          </a:xfrm>
          <a:prstGeom prst="rect">
            <a:avLst/>
          </a:prstGeom>
          <a:noFill/>
          <a:ln>
            <a:noFill/>
          </a:ln>
        </p:spPr>
        <p:txBody>
          <a:bodyPr>
            <a:normAutofit/>
          </a:bodyPr>
          <a:p>
            <a:pPr marL="285840" indent="-285480">
              <a:lnSpc>
                <a:spcPct val="100000"/>
              </a:lnSpc>
              <a:spcBef>
                <a:spcPts val="1001"/>
              </a:spcBef>
              <a:buClr>
                <a:srgbClr val="353535"/>
              </a:buClr>
              <a:buFont typeface="Arial"/>
              <a:buChar char="•"/>
            </a:pPr>
            <a:r>
              <a:rPr b="0" lang="en-GB" sz="2400" spc="-1" strike="noStrike">
                <a:solidFill>
                  <a:srgbClr val="000000"/>
                </a:solidFill>
                <a:latin typeface="Times New Roman"/>
              </a:rPr>
              <a:t>In this periodogram is plotted along the rows. The rows with the binary summed values are added and for that periodogram is plotted.</a:t>
            </a:r>
            <a:endParaRPr b="0" lang="en-GB" sz="2400" spc="-1" strike="noStrike">
              <a:latin typeface="Arial"/>
            </a:endParaRPr>
          </a:p>
          <a:p>
            <a:pPr marL="285840" indent="-285480">
              <a:lnSpc>
                <a:spcPct val="100000"/>
              </a:lnSpc>
              <a:spcBef>
                <a:spcPts val="1001"/>
              </a:spcBef>
              <a:buClr>
                <a:srgbClr val="353535"/>
              </a:buClr>
              <a:buFont typeface="Arial"/>
              <a:buChar char="•"/>
            </a:pPr>
            <a:r>
              <a:rPr b="0" lang="en-GB" sz="2400" spc="-1" strike="noStrike">
                <a:solidFill>
                  <a:srgbClr val="000000"/>
                </a:solidFill>
                <a:latin typeface="Times New Roman"/>
              </a:rPr>
              <a:t>Rows like:</a:t>
            </a:r>
            <a:endParaRPr b="0" lang="en-GB" sz="2400" spc="-1" strike="noStrike">
              <a:latin typeface="Arial"/>
            </a:endParaRPr>
          </a:p>
          <a:p>
            <a:pPr>
              <a:lnSpc>
                <a:spcPct val="100000"/>
              </a:lnSpc>
              <a:spcBef>
                <a:spcPts val="1001"/>
              </a:spcBef>
            </a:pPr>
            <a:endParaRPr b="0" lang="en-GB" sz="2400" spc="-1" strike="noStrike">
              <a:latin typeface="Arial"/>
            </a:endParaRPr>
          </a:p>
          <a:p>
            <a:pPr>
              <a:lnSpc>
                <a:spcPct val="100000"/>
              </a:lnSpc>
              <a:spcBef>
                <a:spcPts val="1001"/>
              </a:spcBef>
            </a:pPr>
            <a:endParaRPr b="0" lang="en-GB" sz="2400" spc="-1" strike="noStrike">
              <a:latin typeface="Arial"/>
            </a:endParaRPr>
          </a:p>
          <a:p>
            <a:pPr>
              <a:lnSpc>
                <a:spcPct val="100000"/>
              </a:lnSpc>
              <a:spcBef>
                <a:spcPts val="1001"/>
              </a:spcBef>
            </a:pPr>
            <a:endParaRPr b="0" lang="en-GB" sz="2400" spc="-1" strike="noStrike">
              <a:latin typeface="Arial"/>
            </a:endParaRPr>
          </a:p>
          <a:p>
            <a:pPr>
              <a:lnSpc>
                <a:spcPct val="100000"/>
              </a:lnSpc>
              <a:spcBef>
                <a:spcPts val="1001"/>
              </a:spcBef>
            </a:pPr>
            <a:endParaRPr b="0" lang="en-GB" sz="2400" spc="-1" strike="noStrike">
              <a:latin typeface="Arial"/>
            </a:endParaRPr>
          </a:p>
          <a:p>
            <a:pPr>
              <a:lnSpc>
                <a:spcPct val="100000"/>
              </a:lnSpc>
              <a:spcBef>
                <a:spcPts val="1001"/>
              </a:spcBef>
            </a:pPr>
            <a:endParaRPr b="0" lang="en-GB" sz="2400" spc="-1" strike="noStrike">
              <a:latin typeface="Arial"/>
            </a:endParaRPr>
          </a:p>
          <a:p>
            <a:pPr>
              <a:lnSpc>
                <a:spcPct val="100000"/>
              </a:lnSpc>
              <a:spcBef>
                <a:spcPts val="1001"/>
              </a:spcBef>
            </a:pPr>
            <a:endParaRPr b="0" lang="en-GB" sz="2400" spc="-1" strike="noStrike">
              <a:latin typeface="Arial"/>
            </a:endParaRPr>
          </a:p>
          <a:p>
            <a:pPr>
              <a:lnSpc>
                <a:spcPct val="100000"/>
              </a:lnSpc>
              <a:spcBef>
                <a:spcPts val="1001"/>
              </a:spcBef>
            </a:pPr>
            <a:endParaRPr b="0" lang="en-GB" sz="2400" spc="-1" strike="noStrike">
              <a:latin typeface="Arial"/>
            </a:endParaRPr>
          </a:p>
          <a:p>
            <a:pPr>
              <a:lnSpc>
                <a:spcPct val="100000"/>
              </a:lnSpc>
              <a:spcBef>
                <a:spcPts val="1001"/>
              </a:spcBef>
            </a:pPr>
            <a:endParaRPr b="0" lang="en-GB" sz="2400" spc="-1" strike="noStrike">
              <a:latin typeface="Arial"/>
            </a:endParaRPr>
          </a:p>
          <a:p>
            <a:pPr>
              <a:lnSpc>
                <a:spcPct val="100000"/>
              </a:lnSpc>
              <a:spcBef>
                <a:spcPts val="1001"/>
              </a:spcBef>
            </a:pPr>
            <a:endParaRPr b="0" lang="en-GB" sz="2400" spc="-1" strike="noStrike">
              <a:latin typeface="Arial"/>
            </a:endParaRPr>
          </a:p>
          <a:p>
            <a:pPr marL="285840" indent="-285480">
              <a:lnSpc>
                <a:spcPct val="100000"/>
              </a:lnSpc>
              <a:spcBef>
                <a:spcPts val="1001"/>
              </a:spcBef>
              <a:buClr>
                <a:srgbClr val="353535"/>
              </a:buClr>
              <a:buFont typeface="Arial"/>
              <a:buChar char="•"/>
            </a:pPr>
            <a:r>
              <a:rPr b="0" lang="en-GB" sz="2400" spc="-1" strike="noStrike">
                <a:solidFill>
                  <a:srgbClr val="000000"/>
                </a:solidFill>
                <a:latin typeface="Times New Roman"/>
              </a:rPr>
              <a:t>Based on the maximum value range periodogram with highest peaks is detected .</a:t>
            </a:r>
            <a:endParaRPr b="0" lang="en-GB" sz="2400" spc="-1" strike="noStrike">
              <a:latin typeface="Arial"/>
            </a:endParaRPr>
          </a:p>
          <a:p>
            <a:pPr>
              <a:lnSpc>
                <a:spcPct val="100000"/>
              </a:lnSpc>
              <a:spcBef>
                <a:spcPts val="1001"/>
              </a:spcBef>
            </a:pPr>
            <a:endParaRPr b="0" lang="en-GB" sz="2400" spc="-1" strike="noStrike">
              <a:latin typeface="Arial"/>
            </a:endParaRPr>
          </a:p>
          <a:p>
            <a:pPr>
              <a:lnSpc>
                <a:spcPct val="100000"/>
              </a:lnSpc>
              <a:spcBef>
                <a:spcPts val="1001"/>
              </a:spcBef>
            </a:pPr>
            <a:endParaRPr b="0" lang="en-GB" sz="2400" spc="-1" strike="noStrike">
              <a:latin typeface="Arial"/>
            </a:endParaRPr>
          </a:p>
          <a:p>
            <a:pPr>
              <a:lnSpc>
                <a:spcPct val="100000"/>
              </a:lnSpc>
              <a:spcBef>
                <a:spcPts val="1001"/>
              </a:spcBef>
            </a:pPr>
            <a:endParaRPr b="0" lang="en-GB" sz="2400" spc="-1" strike="noStrike">
              <a:latin typeface="Arial"/>
            </a:endParaRPr>
          </a:p>
        </p:txBody>
      </p:sp>
      <p:graphicFrame>
        <p:nvGraphicFramePr>
          <p:cNvPr id="223" name="Table 3"/>
          <p:cNvGraphicFramePr/>
          <p:nvPr/>
        </p:nvGraphicFramePr>
        <p:xfrm>
          <a:off x="1796040" y="2542320"/>
          <a:ext cx="3492000" cy="2966400"/>
        </p:xfrm>
        <a:graphic>
          <a:graphicData uri="http://schemas.openxmlformats.org/drawingml/2006/table">
            <a:tbl>
              <a:tblPr/>
              <a:tblGrid>
                <a:gridCol w="873000"/>
                <a:gridCol w="873000"/>
                <a:gridCol w="873000"/>
                <a:gridCol w="873000"/>
              </a:tblGrid>
              <a:tr h="370800">
                <a:tc>
                  <a:txBody>
                    <a:bodyPr/>
                    <a:p>
                      <a:pPr>
                        <a:lnSpc>
                          <a:spcPct val="100000"/>
                        </a:lnSpc>
                      </a:pPr>
                      <a:r>
                        <a:rPr b="0" lang="en-GB" sz="1800" spc="-1" strike="noStrike">
                          <a:solidFill>
                            <a:srgbClr val="000000"/>
                          </a:solidFill>
                          <a:latin typeface="Times New Roman"/>
                        </a:rPr>
                        <a:t>0</a:t>
                      </a:r>
                      <a:endParaRPr b="0" lang="en-GB"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GB" sz="1800" spc="-1" strike="noStrike">
                          <a:solidFill>
                            <a:srgbClr val="000000"/>
                          </a:solidFill>
                          <a:latin typeface="Times New Roman"/>
                        </a:rPr>
                        <a:t>0</a:t>
                      </a:r>
                      <a:endParaRPr b="0" lang="en-GB"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GB" sz="1800" spc="-1" strike="noStrike">
                          <a:solidFill>
                            <a:srgbClr val="000000"/>
                          </a:solidFill>
                          <a:latin typeface="Times New Roman"/>
                        </a:rPr>
                        <a:t>0</a:t>
                      </a:r>
                      <a:endParaRPr b="0" lang="en-GB"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GB" sz="1800" spc="-1" strike="noStrike">
                          <a:solidFill>
                            <a:srgbClr val="000000"/>
                          </a:solidFill>
                          <a:latin typeface="Times New Roman"/>
                        </a:rPr>
                        <a:t>1</a:t>
                      </a:r>
                      <a:endParaRPr b="0" lang="en-GB"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70800">
                <a:tc>
                  <a:txBody>
                    <a:bodyPr/>
                    <a:p>
                      <a:pPr>
                        <a:lnSpc>
                          <a:spcPct val="100000"/>
                        </a:lnSpc>
                      </a:pPr>
                      <a:r>
                        <a:rPr b="0" lang="en-GB" sz="1800" spc="-1" strike="noStrike">
                          <a:solidFill>
                            <a:srgbClr val="000000"/>
                          </a:solidFill>
                          <a:latin typeface="Times New Roman"/>
                        </a:rPr>
                        <a:t>1</a:t>
                      </a:r>
                      <a:endParaRPr b="0" lang="en-GB"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GB" sz="1800" spc="-1" strike="noStrike">
                          <a:solidFill>
                            <a:srgbClr val="000000"/>
                          </a:solidFill>
                          <a:latin typeface="Times New Roman"/>
                        </a:rPr>
                        <a:t>0</a:t>
                      </a:r>
                      <a:endParaRPr b="0" lang="en-GB"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GB" sz="1800" spc="-1" strike="noStrike">
                          <a:solidFill>
                            <a:srgbClr val="000000"/>
                          </a:solidFill>
                          <a:latin typeface="Times New Roman"/>
                        </a:rPr>
                        <a:t>1</a:t>
                      </a:r>
                      <a:endParaRPr b="0" lang="en-GB"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GB" sz="1800" spc="-1" strike="noStrike">
                          <a:solidFill>
                            <a:srgbClr val="000000"/>
                          </a:solidFill>
                          <a:latin typeface="Times New Roman"/>
                        </a:rPr>
                        <a:t>0</a:t>
                      </a:r>
                      <a:endParaRPr b="0" lang="en-GB"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70800">
                <a:tc>
                  <a:txBody>
                    <a:bodyPr/>
                    <a:p>
                      <a:pPr>
                        <a:lnSpc>
                          <a:spcPct val="100000"/>
                        </a:lnSpc>
                      </a:pPr>
                      <a:r>
                        <a:rPr b="0" lang="en-GB" sz="1800" spc="-1" strike="noStrike">
                          <a:solidFill>
                            <a:srgbClr val="000000"/>
                          </a:solidFill>
                          <a:latin typeface="Times New Roman"/>
                        </a:rPr>
                        <a:t>1</a:t>
                      </a:r>
                      <a:endParaRPr b="0" lang="en-GB"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GB" sz="1800" spc="-1" strike="noStrike">
                          <a:solidFill>
                            <a:srgbClr val="000000"/>
                          </a:solidFill>
                          <a:latin typeface="Times New Roman"/>
                        </a:rPr>
                        <a:t>1</a:t>
                      </a:r>
                      <a:endParaRPr b="0" lang="en-GB"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GB" sz="1800" spc="-1" strike="noStrike">
                          <a:solidFill>
                            <a:srgbClr val="000000"/>
                          </a:solidFill>
                          <a:latin typeface="Times New Roman"/>
                        </a:rPr>
                        <a:t>1</a:t>
                      </a:r>
                      <a:endParaRPr b="0" lang="en-GB"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GB" sz="1800" spc="-1" strike="noStrike">
                          <a:solidFill>
                            <a:srgbClr val="000000"/>
                          </a:solidFill>
                          <a:latin typeface="Times New Roman"/>
                        </a:rPr>
                        <a:t>0</a:t>
                      </a:r>
                      <a:endParaRPr b="0" lang="en-GB"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70800">
                <a:tc>
                  <a:txBody>
                    <a:bodyPr/>
                    <a:p>
                      <a:pPr>
                        <a:lnSpc>
                          <a:spcPct val="100000"/>
                        </a:lnSpc>
                      </a:pPr>
                      <a:r>
                        <a:rPr b="0" lang="en-GB" sz="1800" spc="-1" strike="noStrike">
                          <a:solidFill>
                            <a:srgbClr val="000000"/>
                          </a:solidFill>
                          <a:latin typeface="Times New Roman"/>
                        </a:rPr>
                        <a:t>1</a:t>
                      </a:r>
                      <a:endParaRPr b="0" lang="en-GB"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GB" sz="1800" spc="-1" strike="noStrike">
                          <a:solidFill>
                            <a:srgbClr val="000000"/>
                          </a:solidFill>
                          <a:latin typeface="Times New Roman"/>
                        </a:rPr>
                        <a:t>1</a:t>
                      </a:r>
                      <a:endParaRPr b="0" lang="en-GB"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GB" sz="1800" spc="-1" strike="noStrike">
                          <a:solidFill>
                            <a:srgbClr val="000000"/>
                          </a:solidFill>
                          <a:latin typeface="Times New Roman"/>
                        </a:rPr>
                        <a:t>1</a:t>
                      </a:r>
                      <a:endParaRPr b="0" lang="en-GB"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GB" sz="1800" spc="-1" strike="noStrike">
                          <a:solidFill>
                            <a:srgbClr val="000000"/>
                          </a:solidFill>
                          <a:latin typeface="Times New Roman"/>
                        </a:rPr>
                        <a:t>1</a:t>
                      </a:r>
                      <a:endParaRPr b="0" lang="en-GB"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70800">
                <a:tc>
                  <a:txBody>
                    <a:bodyPr/>
                    <a:p>
                      <a:pPr>
                        <a:lnSpc>
                          <a:spcPct val="100000"/>
                        </a:lnSpc>
                      </a:pPr>
                      <a:r>
                        <a:rPr b="0" lang="en-GB" sz="1800" spc="-1" strike="noStrike">
                          <a:solidFill>
                            <a:srgbClr val="000000"/>
                          </a:solidFill>
                          <a:latin typeface="Times New Roman"/>
                        </a:rPr>
                        <a:t>1</a:t>
                      </a:r>
                      <a:endParaRPr b="0" lang="en-GB"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GB" sz="1800" spc="-1" strike="noStrike">
                          <a:solidFill>
                            <a:srgbClr val="000000"/>
                          </a:solidFill>
                          <a:latin typeface="Times New Roman"/>
                        </a:rPr>
                        <a:t>1</a:t>
                      </a:r>
                      <a:endParaRPr b="0" lang="en-GB"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GB" sz="1800" spc="-1" strike="noStrike">
                          <a:solidFill>
                            <a:srgbClr val="000000"/>
                          </a:solidFill>
                          <a:latin typeface="Times New Roman"/>
                        </a:rPr>
                        <a:t>1</a:t>
                      </a:r>
                      <a:endParaRPr b="0" lang="en-GB"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GB" sz="1800" spc="-1" strike="noStrike">
                          <a:solidFill>
                            <a:srgbClr val="000000"/>
                          </a:solidFill>
                          <a:latin typeface="Times New Roman"/>
                        </a:rPr>
                        <a:t>1</a:t>
                      </a:r>
                      <a:endParaRPr b="0" lang="en-GB"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70800">
                <a:tc>
                  <a:txBody>
                    <a:bodyPr/>
                    <a:p>
                      <a:pPr>
                        <a:lnSpc>
                          <a:spcPct val="100000"/>
                        </a:lnSpc>
                      </a:pPr>
                      <a:r>
                        <a:rPr b="0" lang="en-GB" sz="1800" spc="-1" strike="noStrike">
                          <a:solidFill>
                            <a:srgbClr val="000000"/>
                          </a:solidFill>
                          <a:latin typeface="Times New Roman"/>
                        </a:rPr>
                        <a:t>1</a:t>
                      </a:r>
                      <a:endParaRPr b="0" lang="en-GB"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GB" sz="1800" spc="-1" strike="noStrike">
                          <a:solidFill>
                            <a:srgbClr val="000000"/>
                          </a:solidFill>
                          <a:latin typeface="Times New Roman"/>
                        </a:rPr>
                        <a:t>1</a:t>
                      </a:r>
                      <a:endParaRPr b="0" lang="en-GB"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GB" sz="1800" spc="-1" strike="noStrike">
                          <a:solidFill>
                            <a:srgbClr val="000000"/>
                          </a:solidFill>
                          <a:latin typeface="Times New Roman"/>
                        </a:rPr>
                        <a:t>1</a:t>
                      </a:r>
                      <a:endParaRPr b="0" lang="en-GB"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GB" sz="1800" spc="-1" strike="noStrike">
                          <a:solidFill>
                            <a:srgbClr val="000000"/>
                          </a:solidFill>
                          <a:latin typeface="Times New Roman"/>
                        </a:rPr>
                        <a:t>0</a:t>
                      </a:r>
                      <a:endParaRPr b="0" lang="en-GB"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70800">
                <a:tc>
                  <a:txBody>
                    <a:bodyPr/>
                    <a:p>
                      <a:pPr>
                        <a:lnSpc>
                          <a:spcPct val="100000"/>
                        </a:lnSpc>
                      </a:pPr>
                      <a:r>
                        <a:rPr b="0" lang="en-GB" sz="1800" spc="-1" strike="noStrike">
                          <a:solidFill>
                            <a:srgbClr val="000000"/>
                          </a:solidFill>
                          <a:latin typeface="Times New Roman"/>
                        </a:rPr>
                        <a:t>1</a:t>
                      </a:r>
                      <a:endParaRPr b="0" lang="en-GB"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GB" sz="1800" spc="-1" strike="noStrike">
                          <a:solidFill>
                            <a:srgbClr val="000000"/>
                          </a:solidFill>
                          <a:latin typeface="Times New Roman"/>
                        </a:rPr>
                        <a:t>0</a:t>
                      </a:r>
                      <a:endParaRPr b="0" lang="en-GB"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GB" sz="1800" spc="-1" strike="noStrike">
                          <a:solidFill>
                            <a:srgbClr val="000000"/>
                          </a:solidFill>
                          <a:latin typeface="Times New Roman"/>
                        </a:rPr>
                        <a:t>1</a:t>
                      </a:r>
                      <a:endParaRPr b="0" lang="en-GB"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GB" sz="1800" spc="-1" strike="noStrike">
                          <a:solidFill>
                            <a:srgbClr val="000000"/>
                          </a:solidFill>
                          <a:latin typeface="Times New Roman"/>
                        </a:rPr>
                        <a:t>0</a:t>
                      </a:r>
                      <a:endParaRPr b="0" lang="en-GB"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70800">
                <a:tc>
                  <a:txBody>
                    <a:bodyPr/>
                    <a:p>
                      <a:pPr>
                        <a:lnSpc>
                          <a:spcPct val="100000"/>
                        </a:lnSpc>
                      </a:pPr>
                      <a:r>
                        <a:rPr b="0" lang="en-GB" sz="1800" spc="-1" strike="noStrike">
                          <a:solidFill>
                            <a:srgbClr val="000000"/>
                          </a:solidFill>
                          <a:latin typeface="Times New Roman"/>
                        </a:rPr>
                        <a:t>0</a:t>
                      </a:r>
                      <a:endParaRPr b="0" lang="en-GB"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GB" sz="1800" spc="-1" strike="noStrike">
                          <a:solidFill>
                            <a:srgbClr val="000000"/>
                          </a:solidFill>
                          <a:latin typeface="Times New Roman"/>
                        </a:rPr>
                        <a:t>0</a:t>
                      </a:r>
                      <a:endParaRPr b="0" lang="en-GB"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GB" sz="1800" spc="-1" strike="noStrike">
                          <a:solidFill>
                            <a:srgbClr val="000000"/>
                          </a:solidFill>
                          <a:latin typeface="Times New Roman"/>
                        </a:rPr>
                        <a:t>0</a:t>
                      </a:r>
                      <a:endParaRPr b="0" lang="en-GB"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p>
                      <a:pPr>
                        <a:lnSpc>
                          <a:spcPct val="100000"/>
                        </a:lnSpc>
                      </a:pPr>
                      <a:r>
                        <a:rPr b="0" lang="en-GB" sz="1800" spc="-1" strike="noStrike">
                          <a:solidFill>
                            <a:srgbClr val="000000"/>
                          </a:solidFill>
                          <a:latin typeface="Times New Roman"/>
                        </a:rPr>
                        <a:t>1</a:t>
                      </a:r>
                      <a:endParaRPr b="0" lang="en-GB"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graphicFrame>
        <p:nvGraphicFramePr>
          <p:cNvPr id="224" name="Table 4"/>
          <p:cNvGraphicFramePr/>
          <p:nvPr/>
        </p:nvGraphicFramePr>
        <p:xfrm>
          <a:off x="5638680" y="2542320"/>
          <a:ext cx="456840" cy="2966400"/>
        </p:xfrm>
        <a:graphic>
          <a:graphicData uri="http://schemas.openxmlformats.org/drawingml/2006/table">
            <a:tbl>
              <a:tblPr/>
              <a:tblGrid>
                <a:gridCol w="457200"/>
              </a:tblGrid>
              <a:tr h="370800">
                <a:tc>
                  <a:txBody>
                    <a:bodyPr/>
                    <a:p>
                      <a:pPr>
                        <a:lnSpc>
                          <a:spcPct val="100000"/>
                        </a:lnSpc>
                      </a:pPr>
                      <a:r>
                        <a:rPr b="0" lang="en-GB" sz="1800" spc="-1" strike="noStrike">
                          <a:solidFill>
                            <a:srgbClr val="000000"/>
                          </a:solidFill>
                          <a:latin typeface="Times New Roman"/>
                        </a:rPr>
                        <a:t>1</a:t>
                      </a:r>
                      <a:endParaRPr b="0" lang="en-GB"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70800">
                <a:tc>
                  <a:txBody>
                    <a:bodyPr/>
                    <a:p>
                      <a:pPr>
                        <a:lnSpc>
                          <a:spcPct val="100000"/>
                        </a:lnSpc>
                      </a:pPr>
                      <a:r>
                        <a:rPr b="0" lang="en-GB" sz="1800" spc="-1" strike="noStrike">
                          <a:solidFill>
                            <a:srgbClr val="000000"/>
                          </a:solidFill>
                          <a:latin typeface="Times New Roman"/>
                        </a:rPr>
                        <a:t>2</a:t>
                      </a:r>
                      <a:endParaRPr b="0" lang="en-GB"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70800">
                <a:tc>
                  <a:txBody>
                    <a:bodyPr/>
                    <a:p>
                      <a:pPr>
                        <a:lnSpc>
                          <a:spcPct val="100000"/>
                        </a:lnSpc>
                      </a:pPr>
                      <a:r>
                        <a:rPr b="0" lang="en-GB" sz="1800" spc="-1" strike="noStrike">
                          <a:solidFill>
                            <a:srgbClr val="000000"/>
                          </a:solidFill>
                          <a:latin typeface="Times New Roman"/>
                        </a:rPr>
                        <a:t>3</a:t>
                      </a:r>
                      <a:endParaRPr b="0" lang="en-GB"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70800">
                <a:tc>
                  <a:txBody>
                    <a:bodyPr/>
                    <a:p>
                      <a:pPr>
                        <a:lnSpc>
                          <a:spcPct val="100000"/>
                        </a:lnSpc>
                      </a:pPr>
                      <a:r>
                        <a:rPr b="0" lang="en-GB" sz="1800" spc="-1" strike="noStrike">
                          <a:solidFill>
                            <a:srgbClr val="000000"/>
                          </a:solidFill>
                          <a:latin typeface="Times New Roman"/>
                        </a:rPr>
                        <a:t>4</a:t>
                      </a:r>
                      <a:endParaRPr b="0" lang="en-GB"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70800">
                <a:tc>
                  <a:txBody>
                    <a:bodyPr/>
                    <a:p>
                      <a:pPr>
                        <a:lnSpc>
                          <a:spcPct val="100000"/>
                        </a:lnSpc>
                      </a:pPr>
                      <a:r>
                        <a:rPr b="0" lang="en-GB" sz="1800" spc="-1" strike="noStrike">
                          <a:solidFill>
                            <a:srgbClr val="000000"/>
                          </a:solidFill>
                          <a:latin typeface="Times New Roman"/>
                        </a:rPr>
                        <a:t>4</a:t>
                      </a:r>
                      <a:endParaRPr b="0" lang="en-GB"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70800">
                <a:tc>
                  <a:txBody>
                    <a:bodyPr/>
                    <a:p>
                      <a:pPr>
                        <a:lnSpc>
                          <a:spcPct val="100000"/>
                        </a:lnSpc>
                      </a:pPr>
                      <a:r>
                        <a:rPr b="0" lang="en-GB" sz="1800" spc="-1" strike="noStrike">
                          <a:solidFill>
                            <a:srgbClr val="000000"/>
                          </a:solidFill>
                          <a:latin typeface="Times New Roman"/>
                        </a:rPr>
                        <a:t>3</a:t>
                      </a:r>
                      <a:endParaRPr b="0" lang="en-GB"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70800">
                <a:tc>
                  <a:txBody>
                    <a:bodyPr/>
                    <a:p>
                      <a:pPr>
                        <a:lnSpc>
                          <a:spcPct val="100000"/>
                        </a:lnSpc>
                      </a:pPr>
                      <a:r>
                        <a:rPr b="0" lang="en-GB" sz="1800" spc="-1" strike="noStrike">
                          <a:solidFill>
                            <a:srgbClr val="000000"/>
                          </a:solidFill>
                          <a:latin typeface="Times New Roman"/>
                        </a:rPr>
                        <a:t>2</a:t>
                      </a:r>
                      <a:endParaRPr b="0" lang="en-GB"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r h="370800">
                <a:tc>
                  <a:txBody>
                    <a:bodyPr/>
                    <a:p>
                      <a:pPr>
                        <a:lnSpc>
                          <a:spcPct val="100000"/>
                        </a:lnSpc>
                      </a:pPr>
                      <a:r>
                        <a:rPr b="0" lang="en-GB" sz="1800" spc="-1" strike="noStrike">
                          <a:solidFill>
                            <a:srgbClr val="000000"/>
                          </a:solidFill>
                          <a:latin typeface="Times New Roman"/>
                        </a:rPr>
                        <a:t>1</a:t>
                      </a:r>
                      <a:endParaRPr b="0" lang="en-GB" sz="1800" spc="-1" strike="noStrike">
                        <a:latin typeface="Arial"/>
                      </a:endParaRPr>
                    </a:p>
                  </a:txBody>
                  <a:tcPr marL="91440" marR="9144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pic>
        <p:nvPicPr>
          <p:cNvPr id="225" name="Picture 7" descr=""/>
          <p:cNvPicPr/>
          <p:nvPr/>
        </p:nvPicPr>
        <p:blipFill>
          <a:blip r:embed="rId1"/>
          <a:stretch/>
        </p:blipFill>
        <p:spPr>
          <a:xfrm>
            <a:off x="63000" y="2243880"/>
            <a:ext cx="4813920" cy="2888280"/>
          </a:xfrm>
          <a:prstGeom prst="rect">
            <a:avLst/>
          </a:prstGeom>
          <a:ln>
            <a:noFill/>
          </a:ln>
        </p:spPr>
      </p:pic>
      <p:pic>
        <p:nvPicPr>
          <p:cNvPr id="226" name="Picture 9" descr=""/>
          <p:cNvPicPr/>
          <p:nvPr/>
        </p:nvPicPr>
        <p:blipFill>
          <a:blip r:embed="rId2"/>
          <a:stretch/>
        </p:blipFill>
        <p:spPr>
          <a:xfrm>
            <a:off x="4951800" y="1867680"/>
            <a:ext cx="7646400" cy="3641040"/>
          </a:xfrm>
          <a:prstGeom prst="rect">
            <a:avLst/>
          </a:prstGeom>
          <a:ln>
            <a:noFill/>
          </a:ln>
        </p:spPr>
      </p:pic>
      <p:pic>
        <p:nvPicPr>
          <p:cNvPr id="227" name="Picture 11" descr=""/>
          <p:cNvPicPr/>
          <p:nvPr/>
        </p:nvPicPr>
        <p:blipFill>
          <a:blip r:embed="rId3"/>
          <a:stretch/>
        </p:blipFill>
        <p:spPr>
          <a:xfrm>
            <a:off x="5638680" y="2017440"/>
            <a:ext cx="8132400" cy="3872520"/>
          </a:xfrm>
          <a:prstGeom prst="rect">
            <a:avLst/>
          </a:prstGeom>
          <a:ln>
            <a:noFill/>
          </a:ln>
        </p:spPr>
      </p:pic>
      <p:pic>
        <p:nvPicPr>
          <p:cNvPr id="228" name="Picture 13" descr=""/>
          <p:cNvPicPr/>
          <p:nvPr/>
        </p:nvPicPr>
        <p:blipFill>
          <a:blip r:embed="rId4"/>
          <a:stretch/>
        </p:blipFill>
        <p:spPr>
          <a:xfrm>
            <a:off x="73800" y="2282400"/>
            <a:ext cx="5793480" cy="3096360"/>
          </a:xfrm>
          <a:prstGeom prst="rect">
            <a:avLst/>
          </a:prstGeom>
          <a:ln>
            <a:noFill/>
          </a:ln>
        </p:spPr>
      </p:pic>
    </p:spTree>
  </p:cSld>
  <p:timing>
    <p:tnLst>
      <p:par>
        <p:cTn id="93" dur="indefinite" restart="never" nodeType="tmRoot">
          <p:childTnLst>
            <p:seq>
              <p:cTn id="94" dur="indefinite" nodeType="mainSeq">
                <p:childTnLst>
                  <p:par>
                    <p:cTn id="95" fill="hold">
                      <p:stCondLst>
                        <p:cond delay="indefinite"/>
                      </p:stCondLst>
                      <p:childTnLst>
                        <p:par>
                          <p:cTn id="96" fill="hold">
                            <p:stCondLst>
                              <p:cond delay="0"/>
                            </p:stCondLst>
                            <p:childTnLst>
                              <p:par>
                                <p:cTn id="97" nodeType="clickEffect" fill="hold" presetClass="entr" presetID="1">
                                  <p:stCondLst>
                                    <p:cond delay="0"/>
                                  </p:stCondLst>
                                  <p:childTnLst>
                                    <p:set>
                                      <p:cBhvr>
                                        <p:cTn id="98" dur="1" fill="hold">
                                          <p:stCondLst>
                                            <p:cond delay="0"/>
                                          </p:stCondLst>
                                        </p:cTn>
                                        <p:tgtEl>
                                          <p:spTgt spid="221"/>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nodeType="clickEffect" fill="hold" presetClass="entr" presetID="1">
                                  <p:stCondLst>
                                    <p:cond delay="0"/>
                                  </p:stCondLst>
                                  <p:childTnLst>
                                    <p:set>
                                      <p:cBhvr>
                                        <p:cTn id="102" dur="1" fill="hold">
                                          <p:stCondLst>
                                            <p:cond delay="0"/>
                                          </p:stCondLst>
                                        </p:cTn>
                                        <p:tgtEl>
                                          <p:spTgt spid="222">
                                            <p:txEl>
                                              <p:pRg st="0" end="0"/>
                                            </p:txEl>
                                          </p:spTgt>
                                        </p:tgtEl>
                                        <p:attrNameLst>
                                          <p:attrName>style.visibility</p:attrName>
                                        </p:attrNameLst>
                                      </p:cBhvr>
                                      <p:to>
                                        <p:strVal val="visible"/>
                                      </p:to>
                                    </p:set>
                                  </p:childTnLst>
                                </p:cTn>
                              </p:par>
                              <p:par>
                                <p:cTn id="103" nodeType="withEffect" fill="hold" presetClass="entr" presetID="1">
                                  <p:stCondLst>
                                    <p:cond delay="0"/>
                                  </p:stCondLst>
                                  <p:childTnLst>
                                    <p:set>
                                      <p:cBhvr>
                                        <p:cTn id="104" dur="1" fill="hold">
                                          <p:stCondLst>
                                            <p:cond delay="0"/>
                                          </p:stCondLst>
                                        </p:cTn>
                                        <p:tgtEl>
                                          <p:spTgt spid="222">
                                            <p:txEl>
                                              <p:pRg st="1" end="1"/>
                                            </p:txEl>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nodeType="clickEffect" fill="hold" presetClass="entr" presetID="1">
                                  <p:stCondLst>
                                    <p:cond delay="0"/>
                                  </p:stCondLst>
                                  <p:childTnLst>
                                    <p:set>
                                      <p:cBhvr>
                                        <p:cTn id="108" dur="1" fill="hold">
                                          <p:stCondLst>
                                            <p:cond delay="0"/>
                                          </p:stCondLst>
                                        </p:cTn>
                                        <p:tgtEl>
                                          <p:spTgt spid="223"/>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nodeType="clickEffect" fill="hold" presetClass="entr" presetID="1">
                                  <p:stCondLst>
                                    <p:cond delay="0"/>
                                  </p:stCondLst>
                                  <p:childTnLst>
                                    <p:set>
                                      <p:cBhvr>
                                        <p:cTn id="112" dur="1" fill="hold">
                                          <p:stCondLst>
                                            <p:cond delay="0"/>
                                          </p:stCondLst>
                                        </p:cTn>
                                        <p:tgtEl>
                                          <p:spTgt spid="224"/>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nodeType="clickEffect" fill="hold" presetClass="entr" presetID="1">
                                  <p:stCondLst>
                                    <p:cond delay="0"/>
                                  </p:stCondLst>
                                  <p:childTnLst>
                                    <p:set>
                                      <p:cBhvr>
                                        <p:cTn id="116" dur="1" fill="hold">
                                          <p:stCondLst>
                                            <p:cond delay="0"/>
                                          </p:stCondLst>
                                        </p:cTn>
                                        <p:tgtEl>
                                          <p:spTgt spid="222">
                                            <p:txEl>
                                              <p:pRg st="11" end="11"/>
                                            </p:txEl>
                                          </p:spTgt>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nodeType="clickEffect" fill="hold" presetClass="entr" presetID="1">
                                  <p:stCondLst>
                                    <p:cond delay="0"/>
                                  </p:stCondLst>
                                  <p:childTnLst>
                                    <p:set>
                                      <p:cBhvr>
                                        <p:cTn id="120" dur="1" fill="hold">
                                          <p:stCondLst>
                                            <p:cond delay="0"/>
                                          </p:stCondLst>
                                        </p:cTn>
                                        <p:tgtEl>
                                          <p:spTgt spid="225"/>
                                        </p:tgtEl>
                                        <p:attrNameLst>
                                          <p:attrName>style.visibility</p:attrName>
                                        </p:attrNameLst>
                                      </p:cBhvr>
                                      <p:to>
                                        <p:strVal val="visible"/>
                                      </p:to>
                                    </p:set>
                                  </p:childTnLst>
                                </p:cTn>
                              </p:par>
                              <p:par>
                                <p:cTn id="121" nodeType="withEffect" fill="hold" presetClass="entr" presetID="1">
                                  <p:stCondLst>
                                    <p:cond delay="0"/>
                                  </p:stCondLst>
                                  <p:childTnLst>
                                    <p:set>
                                      <p:cBhvr>
                                        <p:cTn id="122" dur="1" fill="hold">
                                          <p:stCondLst>
                                            <p:cond delay="0"/>
                                          </p:stCondLst>
                                        </p:cTn>
                                        <p:tgtEl>
                                          <p:spTgt spid="226"/>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nodeType="clickEffect" fill="hold" presetClass="entr" presetID="1">
                                  <p:stCondLst>
                                    <p:cond delay="0"/>
                                  </p:stCondLst>
                                  <p:childTnLst>
                                    <p:set>
                                      <p:cBhvr>
                                        <p:cTn id="126" dur="1" fill="hold">
                                          <p:stCondLst>
                                            <p:cond delay="0"/>
                                          </p:stCondLst>
                                        </p:cTn>
                                        <p:tgtEl>
                                          <p:spTgt spid="228"/>
                                        </p:tgtEl>
                                        <p:attrNameLst>
                                          <p:attrName>style.visibility</p:attrName>
                                        </p:attrNameLst>
                                      </p:cBhvr>
                                      <p:to>
                                        <p:strVal val="visible"/>
                                      </p:to>
                                    </p:set>
                                  </p:childTnLst>
                                </p:cTn>
                              </p:par>
                              <p:par>
                                <p:cTn id="127" nodeType="withEffect" fill="hold" presetClass="entr" presetID="1">
                                  <p:stCondLst>
                                    <p:cond delay="0"/>
                                  </p:stCondLst>
                                  <p:childTnLst>
                                    <p:set>
                                      <p:cBhvr>
                                        <p:cTn id="128" dur="1" fill="hold">
                                          <p:stCondLst>
                                            <p:cond delay="0"/>
                                          </p:stCondLst>
                                        </p:cTn>
                                        <p:tgtEl>
                                          <p:spTgt spid="227"/>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TextShape 1"/>
          <p:cNvSpPr txBox="1"/>
          <p:nvPr/>
        </p:nvSpPr>
        <p:spPr>
          <a:xfrm>
            <a:off x="2593080" y="624240"/>
            <a:ext cx="8911440" cy="1280520"/>
          </a:xfrm>
          <a:prstGeom prst="rect">
            <a:avLst/>
          </a:prstGeom>
          <a:noFill/>
          <a:ln>
            <a:noFill/>
          </a:ln>
        </p:spPr>
        <p:txBody>
          <a:bodyPr>
            <a:normAutofit/>
          </a:bodyPr>
          <a:p>
            <a:pPr>
              <a:lnSpc>
                <a:spcPct val="100000"/>
              </a:lnSpc>
            </a:pPr>
            <a:r>
              <a:rPr b="0" lang="en-US" sz="4000" spc="-1" strike="noStrike">
                <a:solidFill>
                  <a:srgbClr val="000000"/>
                </a:solidFill>
                <a:latin typeface="Times New Roman"/>
              </a:rPr>
              <a:t>Connected Component Analysis</a:t>
            </a:r>
            <a:endParaRPr b="0" lang="en-US" sz="4000" spc="-1" strike="noStrike">
              <a:solidFill>
                <a:srgbClr val="000000"/>
              </a:solidFill>
              <a:latin typeface="Times New Roman"/>
            </a:endParaRPr>
          </a:p>
        </p:txBody>
      </p:sp>
      <p:sp>
        <p:nvSpPr>
          <p:cNvPr id="230" name="TextShape 2"/>
          <p:cNvSpPr txBox="1"/>
          <p:nvPr/>
        </p:nvSpPr>
        <p:spPr>
          <a:xfrm>
            <a:off x="831600" y="1796400"/>
            <a:ext cx="9856800" cy="4968000"/>
          </a:xfrm>
          <a:prstGeom prst="rect">
            <a:avLst/>
          </a:prstGeom>
          <a:noFill/>
          <a:ln>
            <a:noFill/>
          </a:ln>
        </p:spPr>
        <p:txBody>
          <a:bodyPr>
            <a:normAutofit/>
          </a:bodyPr>
          <a:p>
            <a:pPr marL="343080" indent="-342720">
              <a:lnSpc>
                <a:spcPct val="100000"/>
              </a:lnSpc>
              <a:spcBef>
                <a:spcPts val="1001"/>
              </a:spcBef>
              <a:buClr>
                <a:srgbClr val="353535"/>
              </a:buClr>
              <a:buFont typeface="Wingdings" charset="2"/>
              <a:buChar char=""/>
            </a:pPr>
            <a:r>
              <a:rPr b="0" lang="en-US" sz="2400" spc="-1" strike="noStrike">
                <a:solidFill>
                  <a:srgbClr val="000000"/>
                </a:solidFill>
                <a:latin typeface="Times New Roman"/>
              </a:rPr>
              <a:t>It is used to detect connected  regions in binary digital images, although colour images and data with higher dimensionality can also be processed. Using x, y, width, height, and area we can grouped components into one.</a:t>
            </a:r>
            <a:endParaRPr b="0" lang="en-US" sz="2400" spc="-1" strike="noStrike">
              <a:solidFill>
                <a:srgbClr val="404040"/>
              </a:solidFill>
              <a:latin typeface="Times New Roman"/>
            </a:endParaRPr>
          </a:p>
          <a:p>
            <a:pPr>
              <a:lnSpc>
                <a:spcPct val="100000"/>
              </a:lnSpc>
              <a:spcBef>
                <a:spcPts val="1001"/>
              </a:spcBef>
            </a:pPr>
            <a:endParaRPr b="0" lang="en-US" sz="2400" spc="-1" strike="noStrike">
              <a:solidFill>
                <a:srgbClr val="404040"/>
              </a:solidFill>
              <a:latin typeface="Times New Roman"/>
            </a:endParaRPr>
          </a:p>
          <a:p>
            <a:pPr lvl="8" marL="3886200" indent="-228240">
              <a:lnSpc>
                <a:spcPct val="100000"/>
              </a:lnSpc>
              <a:spcBef>
                <a:spcPts val="1001"/>
              </a:spcBef>
              <a:buClr>
                <a:srgbClr val="353535"/>
              </a:buClr>
              <a:buFont typeface="Wingdings" charset="2"/>
              <a:buChar char=""/>
            </a:pPr>
            <a:r>
              <a:rPr b="0" lang="en-US" sz="1800" spc="-1" strike="noStrike">
                <a:solidFill>
                  <a:srgbClr val="404040"/>
                </a:solidFill>
                <a:latin typeface="Times New Roman"/>
              </a:rPr>
              <a:t> </a:t>
            </a:r>
            <a:r>
              <a:rPr b="0" lang="en-US" sz="2400" spc="-1" strike="noStrike">
                <a:solidFill>
                  <a:srgbClr val="000000"/>
                </a:solidFill>
                <a:latin typeface="Times New Roman"/>
              </a:rPr>
              <a:t>4 - Connectivity</a:t>
            </a:r>
            <a:endParaRPr b="0" lang="en-US" sz="2400" spc="-1" strike="noStrike">
              <a:solidFill>
                <a:srgbClr val="404040"/>
              </a:solidFill>
              <a:latin typeface="Times New Roman"/>
            </a:endParaRPr>
          </a:p>
          <a:p>
            <a:pPr>
              <a:lnSpc>
                <a:spcPct val="100000"/>
              </a:lnSpc>
              <a:spcBef>
                <a:spcPts val="1001"/>
              </a:spcBef>
            </a:pPr>
            <a:endParaRPr b="0" lang="en-US" sz="2400" spc="-1" strike="noStrike">
              <a:solidFill>
                <a:srgbClr val="404040"/>
              </a:solidFill>
              <a:latin typeface="Times New Roman"/>
            </a:endParaRPr>
          </a:p>
          <a:p>
            <a:pPr>
              <a:lnSpc>
                <a:spcPct val="100000"/>
              </a:lnSpc>
              <a:spcBef>
                <a:spcPts val="1001"/>
              </a:spcBef>
            </a:pPr>
            <a:endParaRPr b="0" lang="en-US" sz="2400" spc="-1" strike="noStrike">
              <a:solidFill>
                <a:srgbClr val="404040"/>
              </a:solidFill>
              <a:latin typeface="Times New Roman"/>
            </a:endParaRPr>
          </a:p>
          <a:p>
            <a:pPr>
              <a:lnSpc>
                <a:spcPct val="100000"/>
              </a:lnSpc>
              <a:spcBef>
                <a:spcPts val="1001"/>
              </a:spcBef>
            </a:pPr>
            <a:endParaRPr b="0" lang="en-US" sz="2400" spc="-1" strike="noStrike">
              <a:solidFill>
                <a:srgbClr val="404040"/>
              </a:solidFill>
              <a:latin typeface="Times New Roman"/>
            </a:endParaRPr>
          </a:p>
          <a:p>
            <a:pPr marL="343080" indent="-342720">
              <a:lnSpc>
                <a:spcPct val="100000"/>
              </a:lnSpc>
              <a:spcBef>
                <a:spcPts val="1001"/>
              </a:spcBef>
              <a:buClr>
                <a:srgbClr val="353535"/>
              </a:buClr>
              <a:buFont typeface="Wingdings" charset="2"/>
              <a:buChar char=""/>
            </a:pPr>
            <a:r>
              <a:rPr b="0" lang="en-US" sz="2400" spc="-1" strike="noStrike">
                <a:solidFill>
                  <a:srgbClr val="000000"/>
                </a:solidFill>
                <a:latin typeface="Times New Roman"/>
              </a:rPr>
              <a:t>In this ones are present in large number  by this we can infer the different  component is present in the image. </a:t>
            </a:r>
            <a:endParaRPr b="0" lang="en-US" sz="2400" spc="-1" strike="noStrike">
              <a:solidFill>
                <a:srgbClr val="404040"/>
              </a:solidFill>
              <a:latin typeface="Times New Roman"/>
            </a:endParaRPr>
          </a:p>
        </p:txBody>
      </p:sp>
      <p:pic>
        <p:nvPicPr>
          <p:cNvPr id="231" name="Picture 2" descr=""/>
          <p:cNvPicPr/>
          <p:nvPr/>
        </p:nvPicPr>
        <p:blipFill>
          <a:blip r:embed="rId1"/>
          <a:stretch/>
        </p:blipFill>
        <p:spPr>
          <a:xfrm>
            <a:off x="1210320" y="3077280"/>
            <a:ext cx="2895120" cy="2058480"/>
          </a:xfrm>
          <a:prstGeom prst="rect">
            <a:avLst/>
          </a:prstGeom>
          <a:ln>
            <a:noFill/>
          </a:ln>
        </p:spPr>
      </p:pic>
    </p:spTree>
  </p:cSld>
  <p:timing>
    <p:tnLst>
      <p:par>
        <p:cTn id="129" dur="indefinite" restart="never" nodeType="tmRoot">
          <p:childTnLst>
            <p:seq>
              <p:cTn id="130"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TextShape 1"/>
          <p:cNvSpPr txBox="1"/>
          <p:nvPr/>
        </p:nvSpPr>
        <p:spPr>
          <a:xfrm>
            <a:off x="955800" y="267480"/>
            <a:ext cx="9143640" cy="802080"/>
          </a:xfrm>
          <a:prstGeom prst="rect">
            <a:avLst/>
          </a:prstGeom>
          <a:noFill/>
          <a:ln>
            <a:noFill/>
          </a:ln>
        </p:spPr>
        <p:txBody>
          <a:bodyPr anchor="b"/>
          <a:p>
            <a:pPr algn="ctr">
              <a:lnSpc>
                <a:spcPct val="100000"/>
              </a:lnSpc>
            </a:pPr>
            <a:r>
              <a:rPr b="0" lang="en-US" sz="5400" spc="-1" strike="noStrike">
                <a:solidFill>
                  <a:srgbClr val="000000"/>
                </a:solidFill>
                <a:latin typeface="Times New Roman"/>
              </a:rPr>
              <a:t>Segmentation of Character </a:t>
            </a:r>
            <a:endParaRPr b="0" lang="en-US" sz="5400" spc="-1" strike="noStrike">
              <a:solidFill>
                <a:srgbClr val="000000"/>
              </a:solidFill>
              <a:latin typeface="Times New Roman"/>
            </a:endParaRPr>
          </a:p>
        </p:txBody>
      </p:sp>
      <p:sp>
        <p:nvSpPr>
          <p:cNvPr id="233" name="TextShape 2"/>
          <p:cNvSpPr txBox="1"/>
          <p:nvPr/>
        </p:nvSpPr>
        <p:spPr>
          <a:xfrm>
            <a:off x="370080" y="1191600"/>
            <a:ext cx="9143640" cy="4825800"/>
          </a:xfrm>
          <a:prstGeom prst="rect">
            <a:avLst/>
          </a:prstGeom>
          <a:noFill/>
          <a:ln>
            <a:noFill/>
          </a:ln>
        </p:spPr>
        <p:txBody>
          <a:bodyPr/>
          <a:p>
            <a:pPr marL="285840" indent="-285480">
              <a:lnSpc>
                <a:spcPct val="100000"/>
              </a:lnSpc>
              <a:spcBef>
                <a:spcPts val="1001"/>
              </a:spcBef>
              <a:buClr>
                <a:srgbClr val="353535"/>
              </a:buClr>
              <a:buFont typeface="Wingdings" charset="2"/>
              <a:buChar char=""/>
            </a:pPr>
            <a:r>
              <a:rPr b="0" lang="en-GB" sz="2400" spc="-1" strike="noStrike">
                <a:solidFill>
                  <a:srgbClr val="000000"/>
                </a:solidFill>
                <a:latin typeface="Times New Roman"/>
              </a:rPr>
              <a:t>License plate extracted will be resized.</a:t>
            </a:r>
            <a:endParaRPr b="0" lang="en-GB" sz="2400" spc="-1" strike="noStrike">
              <a:latin typeface="Arial"/>
            </a:endParaRPr>
          </a:p>
          <a:p>
            <a:pPr>
              <a:lnSpc>
                <a:spcPct val="100000"/>
              </a:lnSpc>
              <a:spcBef>
                <a:spcPts val="1001"/>
              </a:spcBef>
            </a:pPr>
            <a:endParaRPr b="0" lang="en-GB" sz="2400" spc="-1" strike="noStrike">
              <a:latin typeface="Arial"/>
            </a:endParaRPr>
          </a:p>
          <a:p>
            <a:pPr>
              <a:lnSpc>
                <a:spcPct val="100000"/>
              </a:lnSpc>
              <a:spcBef>
                <a:spcPts val="1001"/>
              </a:spcBef>
            </a:pPr>
            <a:endParaRPr b="0" lang="en-GB" sz="2400" spc="-1" strike="noStrike">
              <a:latin typeface="Arial"/>
            </a:endParaRPr>
          </a:p>
          <a:p>
            <a:pPr marL="285840" indent="-285480">
              <a:lnSpc>
                <a:spcPct val="100000"/>
              </a:lnSpc>
              <a:spcBef>
                <a:spcPts val="1001"/>
              </a:spcBef>
              <a:buClr>
                <a:srgbClr val="353535"/>
              </a:buClr>
              <a:buFont typeface="Wingdings" charset="2"/>
              <a:buChar char=""/>
            </a:pPr>
            <a:r>
              <a:rPr b="0" lang="en-GB" sz="2400" spc="-1" strike="noStrike">
                <a:solidFill>
                  <a:srgbClr val="000000"/>
                </a:solidFill>
                <a:latin typeface="Times New Roman"/>
              </a:rPr>
              <a:t>Binarized car input image</a:t>
            </a:r>
            <a:endParaRPr b="0" lang="en-GB" sz="2400" spc="-1" strike="noStrike">
              <a:latin typeface="Arial"/>
            </a:endParaRPr>
          </a:p>
          <a:p>
            <a:pPr>
              <a:lnSpc>
                <a:spcPct val="100000"/>
              </a:lnSpc>
              <a:spcBef>
                <a:spcPts val="1001"/>
              </a:spcBef>
            </a:pPr>
            <a:endParaRPr b="0" lang="en-GB" sz="2400" spc="-1" strike="noStrike">
              <a:latin typeface="Arial"/>
            </a:endParaRPr>
          </a:p>
          <a:p>
            <a:pPr>
              <a:lnSpc>
                <a:spcPct val="100000"/>
              </a:lnSpc>
              <a:spcBef>
                <a:spcPts val="1001"/>
              </a:spcBef>
            </a:pPr>
            <a:endParaRPr b="0" lang="en-GB" sz="2400" spc="-1" strike="noStrike">
              <a:latin typeface="Arial"/>
            </a:endParaRPr>
          </a:p>
          <a:p>
            <a:pPr>
              <a:lnSpc>
                <a:spcPct val="100000"/>
              </a:lnSpc>
              <a:spcBef>
                <a:spcPts val="1001"/>
              </a:spcBef>
            </a:pPr>
            <a:endParaRPr b="0" lang="en-GB" sz="2400" spc="-1" strike="noStrike">
              <a:latin typeface="Arial"/>
            </a:endParaRPr>
          </a:p>
          <a:p>
            <a:pPr>
              <a:lnSpc>
                <a:spcPct val="100000"/>
              </a:lnSpc>
              <a:spcBef>
                <a:spcPts val="1001"/>
              </a:spcBef>
            </a:pPr>
            <a:endParaRPr b="0" lang="en-GB" sz="2400" spc="-1" strike="noStrike">
              <a:latin typeface="Arial"/>
            </a:endParaRPr>
          </a:p>
          <a:p>
            <a:pPr marL="285840" indent="-285480">
              <a:lnSpc>
                <a:spcPct val="100000"/>
              </a:lnSpc>
              <a:spcBef>
                <a:spcPts val="1001"/>
              </a:spcBef>
              <a:buClr>
                <a:srgbClr val="353535"/>
              </a:buClr>
              <a:buFont typeface="Wingdings" charset="2"/>
              <a:buChar char=""/>
            </a:pPr>
            <a:r>
              <a:rPr b="0" lang="en-GB" sz="2400" spc="-1" strike="noStrike">
                <a:solidFill>
                  <a:srgbClr val="000000"/>
                </a:solidFill>
                <a:latin typeface="Times New Roman"/>
              </a:rPr>
              <a:t>Opened and Closed Car plate Image</a:t>
            </a:r>
            <a:endParaRPr b="0" lang="en-GB" sz="2400" spc="-1" strike="noStrike">
              <a:latin typeface="Arial"/>
            </a:endParaRPr>
          </a:p>
          <a:p>
            <a:pPr>
              <a:lnSpc>
                <a:spcPct val="100000"/>
              </a:lnSpc>
              <a:spcBef>
                <a:spcPts val="1001"/>
              </a:spcBef>
            </a:pPr>
            <a:endParaRPr b="0" lang="en-GB" sz="2400" spc="-1" strike="noStrike">
              <a:latin typeface="Arial"/>
            </a:endParaRPr>
          </a:p>
          <a:p>
            <a:pPr>
              <a:lnSpc>
                <a:spcPct val="100000"/>
              </a:lnSpc>
              <a:spcBef>
                <a:spcPts val="1001"/>
              </a:spcBef>
            </a:pPr>
            <a:endParaRPr b="0" lang="en-GB" sz="2400" spc="-1" strike="noStrike">
              <a:latin typeface="Arial"/>
            </a:endParaRPr>
          </a:p>
          <a:p>
            <a:pPr>
              <a:lnSpc>
                <a:spcPct val="100000"/>
              </a:lnSpc>
              <a:spcBef>
                <a:spcPts val="1001"/>
              </a:spcBef>
            </a:pPr>
            <a:endParaRPr b="0" lang="en-GB" sz="2400" spc="-1" strike="noStrike">
              <a:latin typeface="Arial"/>
            </a:endParaRPr>
          </a:p>
          <a:p>
            <a:pPr>
              <a:lnSpc>
                <a:spcPct val="100000"/>
              </a:lnSpc>
              <a:spcBef>
                <a:spcPts val="1001"/>
              </a:spcBef>
            </a:pPr>
            <a:endParaRPr b="0" lang="en-GB" sz="2400" spc="-1" strike="noStrike">
              <a:latin typeface="Arial"/>
            </a:endParaRPr>
          </a:p>
          <a:p>
            <a:pPr>
              <a:lnSpc>
                <a:spcPct val="100000"/>
              </a:lnSpc>
              <a:spcBef>
                <a:spcPts val="1001"/>
              </a:spcBef>
            </a:pPr>
            <a:endParaRPr b="0" lang="en-GB" sz="2400" spc="-1" strike="noStrike">
              <a:latin typeface="Arial"/>
            </a:endParaRPr>
          </a:p>
        </p:txBody>
      </p:sp>
      <p:pic>
        <p:nvPicPr>
          <p:cNvPr id="234" name="Picture 4" descr=""/>
          <p:cNvPicPr/>
          <p:nvPr/>
        </p:nvPicPr>
        <p:blipFill>
          <a:blip r:embed="rId1"/>
          <a:stretch/>
        </p:blipFill>
        <p:spPr>
          <a:xfrm>
            <a:off x="5681880" y="1189080"/>
            <a:ext cx="5605920" cy="1005120"/>
          </a:xfrm>
          <a:prstGeom prst="rect">
            <a:avLst/>
          </a:prstGeom>
          <a:ln>
            <a:noFill/>
          </a:ln>
        </p:spPr>
      </p:pic>
      <p:pic>
        <p:nvPicPr>
          <p:cNvPr id="235" name="Picture 6" descr=""/>
          <p:cNvPicPr/>
          <p:nvPr/>
        </p:nvPicPr>
        <p:blipFill>
          <a:blip r:embed="rId2"/>
          <a:stretch/>
        </p:blipFill>
        <p:spPr>
          <a:xfrm>
            <a:off x="5459760" y="2378880"/>
            <a:ext cx="5605920" cy="1005120"/>
          </a:xfrm>
          <a:prstGeom prst="rect">
            <a:avLst/>
          </a:prstGeom>
          <a:ln>
            <a:noFill/>
          </a:ln>
        </p:spPr>
      </p:pic>
      <p:pic>
        <p:nvPicPr>
          <p:cNvPr id="236" name="Picture 7" descr=""/>
          <p:cNvPicPr/>
          <p:nvPr/>
        </p:nvPicPr>
        <p:blipFill>
          <a:blip r:embed="rId3"/>
          <a:stretch/>
        </p:blipFill>
        <p:spPr>
          <a:xfrm>
            <a:off x="5370840" y="3639240"/>
            <a:ext cx="5605920" cy="982440"/>
          </a:xfrm>
          <a:prstGeom prst="rect">
            <a:avLst/>
          </a:prstGeom>
          <a:ln>
            <a:noFill/>
          </a:ln>
        </p:spPr>
      </p:pic>
      <p:pic>
        <p:nvPicPr>
          <p:cNvPr id="237" name="Picture 8" descr=""/>
          <p:cNvPicPr/>
          <p:nvPr/>
        </p:nvPicPr>
        <p:blipFill>
          <a:blip r:embed="rId4"/>
          <a:stretch/>
        </p:blipFill>
        <p:spPr>
          <a:xfrm>
            <a:off x="5370840" y="4762080"/>
            <a:ext cx="5520960" cy="982440"/>
          </a:xfrm>
          <a:prstGeom prst="rect">
            <a:avLst/>
          </a:prstGeom>
          <a:ln>
            <a:noFill/>
          </a:ln>
        </p:spPr>
      </p:pic>
    </p:spTree>
  </p:cSld>
  <p:timing>
    <p:tnLst>
      <p:par>
        <p:cTn id="131" dur="indefinite" restart="never" nodeType="tmRoot">
          <p:childTnLst>
            <p:seq>
              <p:cTn id="132" dur="indefinite" nodeType="mainSeq">
                <p:childTnLst>
                  <p:par>
                    <p:cTn id="133" fill="hold">
                      <p:stCondLst>
                        <p:cond delay="indefinite"/>
                      </p:stCondLst>
                      <p:childTnLst>
                        <p:par>
                          <p:cTn id="134" fill="hold">
                            <p:stCondLst>
                              <p:cond delay="0"/>
                            </p:stCondLst>
                            <p:childTnLst>
                              <p:par>
                                <p:cTn id="135" nodeType="clickEffect" fill="hold" presetClass="entr" presetID="1">
                                  <p:stCondLst>
                                    <p:cond delay="0"/>
                                  </p:stCondLst>
                                  <p:childTnLst>
                                    <p:set>
                                      <p:cBhvr>
                                        <p:cTn id="136" dur="1" fill="hold">
                                          <p:stCondLst>
                                            <p:cond delay="0"/>
                                          </p:stCondLst>
                                        </p:cTn>
                                        <p:tgtEl>
                                          <p:spTgt spid="232"/>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nodeType="clickEffect" fill="hold" presetClass="entr" presetID="1">
                                  <p:stCondLst>
                                    <p:cond delay="0"/>
                                  </p:stCondLst>
                                  <p:childTnLst>
                                    <p:set>
                                      <p:cBhvr>
                                        <p:cTn id="140" dur="1" fill="hold">
                                          <p:stCondLst>
                                            <p:cond delay="0"/>
                                          </p:stCondLst>
                                        </p:cTn>
                                        <p:tgtEl>
                                          <p:spTgt spid="233">
                                            <p:txEl>
                                              <p:pRg st="0" end="0"/>
                                            </p:txEl>
                                          </p:spTgt>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nodeType="clickEffect" fill="hold" presetClass="entr" presetID="1">
                                  <p:stCondLst>
                                    <p:cond delay="0"/>
                                  </p:stCondLst>
                                  <p:childTnLst>
                                    <p:set>
                                      <p:cBhvr>
                                        <p:cTn id="144" dur="1" fill="hold">
                                          <p:stCondLst>
                                            <p:cond delay="0"/>
                                          </p:stCondLst>
                                        </p:cTn>
                                        <p:tgtEl>
                                          <p:spTgt spid="234"/>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nodeType="clickEffect" fill="hold" presetClass="entr" presetID="1">
                                  <p:stCondLst>
                                    <p:cond delay="0"/>
                                  </p:stCondLst>
                                  <p:childTnLst>
                                    <p:set>
                                      <p:cBhvr>
                                        <p:cTn id="148" dur="1" fill="hold">
                                          <p:stCondLst>
                                            <p:cond delay="0"/>
                                          </p:stCondLst>
                                        </p:cTn>
                                        <p:tgtEl>
                                          <p:spTgt spid="233">
                                            <p:txEl>
                                              <p:pRg st="3" end="3"/>
                                            </p:txEl>
                                          </p:spTgt>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nodeType="clickEffect" fill="hold" presetClass="entr" presetID="1">
                                  <p:stCondLst>
                                    <p:cond delay="0"/>
                                  </p:stCondLst>
                                  <p:childTnLst>
                                    <p:set>
                                      <p:cBhvr>
                                        <p:cTn id="152" dur="1" fill="hold">
                                          <p:stCondLst>
                                            <p:cond delay="0"/>
                                          </p:stCondLst>
                                        </p:cTn>
                                        <p:tgtEl>
                                          <p:spTgt spid="235"/>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nodeType="clickEffect" fill="hold" presetClass="entr" presetID="1">
                                  <p:stCondLst>
                                    <p:cond delay="0"/>
                                  </p:stCondLst>
                                  <p:childTnLst>
                                    <p:set>
                                      <p:cBhvr>
                                        <p:cTn id="156" dur="1" fill="hold">
                                          <p:stCondLst>
                                            <p:cond delay="0"/>
                                          </p:stCondLst>
                                        </p:cTn>
                                        <p:tgtEl>
                                          <p:spTgt spid="233">
                                            <p:txEl>
                                              <p:pRg st="8" end="8"/>
                                            </p:txEl>
                                          </p:spTgt>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nodeType="clickEffect" fill="hold" presetClass="entr" presetID="1">
                                  <p:stCondLst>
                                    <p:cond delay="0"/>
                                  </p:stCondLst>
                                  <p:childTnLst>
                                    <p:set>
                                      <p:cBhvr>
                                        <p:cTn id="160" dur="1" fill="hold">
                                          <p:stCondLst>
                                            <p:cond delay="0"/>
                                          </p:stCondLst>
                                        </p:cTn>
                                        <p:tgtEl>
                                          <p:spTgt spid="236"/>
                                        </p:tgtEl>
                                        <p:attrNameLst>
                                          <p:attrName>style.visibility</p:attrName>
                                        </p:attrNameLst>
                                      </p:cBhvr>
                                      <p:to>
                                        <p:strVal val="visible"/>
                                      </p:to>
                                    </p:set>
                                  </p:childTnLst>
                                </p:cTn>
                              </p:par>
                              <p:par>
                                <p:cTn id="161" nodeType="withEffect" fill="hold" presetClass="entr" presetID="1">
                                  <p:stCondLst>
                                    <p:cond delay="0"/>
                                  </p:stCondLst>
                                  <p:childTnLst>
                                    <p:set>
                                      <p:cBhvr>
                                        <p:cTn id="162"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TextShape 1"/>
          <p:cNvSpPr txBox="1"/>
          <p:nvPr/>
        </p:nvSpPr>
        <p:spPr>
          <a:xfrm>
            <a:off x="2593080" y="624240"/>
            <a:ext cx="8911440" cy="1280520"/>
          </a:xfrm>
          <a:prstGeom prst="rect">
            <a:avLst/>
          </a:prstGeom>
          <a:noFill/>
          <a:ln>
            <a:noFill/>
          </a:ln>
        </p:spPr>
        <p:txBody>
          <a:bodyPr/>
          <a:p>
            <a:pPr>
              <a:lnSpc>
                <a:spcPct val="100000"/>
              </a:lnSpc>
            </a:pPr>
            <a:r>
              <a:rPr b="0" lang="en-US" sz="3600" spc="-1" strike="noStrike">
                <a:solidFill>
                  <a:srgbClr val="000000"/>
                </a:solidFill>
                <a:latin typeface="Times New Roman"/>
              </a:rPr>
              <a:t>Cont.</a:t>
            </a:r>
            <a:endParaRPr b="0" lang="en-US" sz="3600" spc="-1" strike="noStrike">
              <a:solidFill>
                <a:srgbClr val="000000"/>
              </a:solidFill>
              <a:latin typeface="Times New Roman"/>
            </a:endParaRPr>
          </a:p>
        </p:txBody>
      </p:sp>
      <p:sp>
        <p:nvSpPr>
          <p:cNvPr id="239" name="TextShape 2"/>
          <p:cNvSpPr txBox="1"/>
          <p:nvPr/>
        </p:nvSpPr>
        <p:spPr>
          <a:xfrm>
            <a:off x="1052280" y="1270440"/>
            <a:ext cx="9546120" cy="4093920"/>
          </a:xfrm>
          <a:prstGeom prst="rect">
            <a:avLst/>
          </a:prstGeom>
          <a:noFill/>
          <a:ln>
            <a:noFill/>
          </a:ln>
        </p:spPr>
        <p:txBody>
          <a:bodyPr>
            <a:normAutofit/>
          </a:bodyPr>
          <a:p>
            <a:pPr marL="343080" indent="-342720">
              <a:lnSpc>
                <a:spcPct val="100000"/>
              </a:lnSpc>
              <a:spcBef>
                <a:spcPts val="1001"/>
              </a:spcBef>
              <a:buClr>
                <a:srgbClr val="353535"/>
              </a:buClr>
              <a:buFont typeface="Wingdings" charset="2"/>
              <a:buChar char=""/>
            </a:pPr>
            <a:r>
              <a:rPr b="0" lang="en-US" sz="2600" spc="-1" strike="noStrike">
                <a:solidFill>
                  <a:srgbClr val="000000"/>
                </a:solidFill>
                <a:latin typeface="Times New Roman"/>
              </a:rPr>
              <a:t>CCA is applied to the car plate image</a:t>
            </a:r>
            <a:r>
              <a:rPr b="0" lang="en-US" sz="1800" spc="-1" strike="noStrike">
                <a:solidFill>
                  <a:srgbClr val="404040"/>
                </a:solidFill>
                <a:latin typeface="Times New Roman"/>
              </a:rPr>
              <a:t>.</a:t>
            </a:r>
            <a:endParaRPr b="0" lang="en-US" sz="1800" spc="-1" strike="noStrike">
              <a:solidFill>
                <a:srgbClr val="404040"/>
              </a:solidFill>
              <a:latin typeface="Times New Roman"/>
            </a:endParaRPr>
          </a:p>
          <a:p>
            <a:pPr>
              <a:lnSpc>
                <a:spcPct val="100000"/>
              </a:lnSpc>
              <a:spcBef>
                <a:spcPts val="1001"/>
              </a:spcBef>
            </a:pPr>
            <a:endParaRPr b="0" lang="en-US" sz="1800" spc="-1" strike="noStrike">
              <a:solidFill>
                <a:srgbClr val="404040"/>
              </a:solidFill>
              <a:latin typeface="Times New Roman"/>
            </a:endParaRPr>
          </a:p>
          <a:p>
            <a:pPr>
              <a:lnSpc>
                <a:spcPct val="100000"/>
              </a:lnSpc>
              <a:spcBef>
                <a:spcPts val="1001"/>
              </a:spcBef>
            </a:pPr>
            <a:endParaRPr b="0" lang="en-US" sz="1800" spc="-1" strike="noStrike">
              <a:solidFill>
                <a:srgbClr val="404040"/>
              </a:solidFill>
              <a:latin typeface="Times New Roman"/>
            </a:endParaRPr>
          </a:p>
          <a:p>
            <a:pPr>
              <a:lnSpc>
                <a:spcPct val="100000"/>
              </a:lnSpc>
              <a:spcBef>
                <a:spcPts val="1001"/>
              </a:spcBef>
            </a:pPr>
            <a:endParaRPr b="0" lang="en-US" sz="1800" spc="-1" strike="noStrike">
              <a:solidFill>
                <a:srgbClr val="404040"/>
              </a:solidFill>
              <a:latin typeface="Times New Roman"/>
            </a:endParaRPr>
          </a:p>
          <a:p>
            <a:pPr marL="343080" indent="-342720">
              <a:lnSpc>
                <a:spcPct val="100000"/>
              </a:lnSpc>
              <a:spcBef>
                <a:spcPts val="1001"/>
              </a:spcBef>
              <a:buClr>
                <a:srgbClr val="353535"/>
              </a:buClr>
              <a:buFont typeface="Wingdings" charset="2"/>
              <a:buChar char=""/>
            </a:pPr>
            <a:r>
              <a:rPr b="0" lang="en-US" sz="2600" spc="-1" strike="noStrike">
                <a:solidFill>
                  <a:srgbClr val="000000"/>
                </a:solidFill>
                <a:latin typeface="Times New Roman"/>
              </a:rPr>
              <a:t>Stats of CCA is obtained</a:t>
            </a:r>
            <a:r>
              <a:rPr b="0" lang="en-US" sz="1800" spc="-1" strike="noStrike">
                <a:solidFill>
                  <a:srgbClr val="404040"/>
                </a:solidFill>
                <a:latin typeface="Times New Roman"/>
              </a:rPr>
              <a:t>.</a:t>
            </a:r>
            <a:endParaRPr b="0" lang="en-US" sz="1800" spc="-1" strike="noStrike">
              <a:solidFill>
                <a:srgbClr val="404040"/>
              </a:solidFill>
              <a:latin typeface="Times New Roman"/>
            </a:endParaRPr>
          </a:p>
          <a:p>
            <a:pPr>
              <a:lnSpc>
                <a:spcPct val="100000"/>
              </a:lnSpc>
              <a:spcBef>
                <a:spcPts val="1001"/>
              </a:spcBef>
            </a:pPr>
            <a:endParaRPr b="0" lang="en-US" sz="1800" spc="-1" strike="noStrike">
              <a:solidFill>
                <a:srgbClr val="404040"/>
              </a:solidFill>
              <a:latin typeface="Times New Roman"/>
            </a:endParaRPr>
          </a:p>
          <a:p>
            <a:pPr>
              <a:lnSpc>
                <a:spcPct val="100000"/>
              </a:lnSpc>
              <a:spcBef>
                <a:spcPts val="1001"/>
              </a:spcBef>
            </a:pPr>
            <a:endParaRPr b="0" lang="en-US" sz="1800" spc="-1" strike="noStrike">
              <a:solidFill>
                <a:srgbClr val="404040"/>
              </a:solidFill>
              <a:latin typeface="Times New Roman"/>
            </a:endParaRPr>
          </a:p>
          <a:p>
            <a:pPr marL="343080" indent="-342720">
              <a:lnSpc>
                <a:spcPct val="100000"/>
              </a:lnSpc>
              <a:spcBef>
                <a:spcPts val="1001"/>
              </a:spcBef>
              <a:buClr>
                <a:srgbClr val="353535"/>
              </a:buClr>
              <a:buFont typeface="Wingdings" charset="2"/>
              <a:buChar char=""/>
            </a:pPr>
            <a:r>
              <a:rPr b="0" lang="en-US" sz="2600" spc="-1" strike="noStrike">
                <a:solidFill>
                  <a:srgbClr val="000000"/>
                </a:solidFill>
                <a:latin typeface="Times New Roman"/>
              </a:rPr>
              <a:t>Based on aspect ratio, height, width </a:t>
            </a:r>
            <a:endParaRPr b="0" lang="en-US" sz="2600" spc="-1" strike="noStrike">
              <a:solidFill>
                <a:srgbClr val="404040"/>
              </a:solidFill>
              <a:latin typeface="Times New Roman"/>
            </a:endParaRPr>
          </a:p>
          <a:p>
            <a:pPr>
              <a:lnSpc>
                <a:spcPct val="100000"/>
              </a:lnSpc>
              <a:spcBef>
                <a:spcPts val="1001"/>
              </a:spcBef>
            </a:pPr>
            <a:r>
              <a:rPr b="0" lang="en-US" sz="2600" spc="-1" strike="noStrike">
                <a:solidFill>
                  <a:srgbClr val="000000"/>
                </a:solidFill>
                <a:latin typeface="Times New Roman"/>
              </a:rPr>
              <a:t>and  area of connected components. The </a:t>
            </a:r>
            <a:endParaRPr b="0" lang="en-US" sz="2600" spc="-1" strike="noStrike">
              <a:solidFill>
                <a:srgbClr val="404040"/>
              </a:solidFill>
              <a:latin typeface="Times New Roman"/>
            </a:endParaRPr>
          </a:p>
          <a:p>
            <a:pPr>
              <a:lnSpc>
                <a:spcPct val="100000"/>
              </a:lnSpc>
              <a:spcBef>
                <a:spcPts val="1001"/>
              </a:spcBef>
            </a:pPr>
            <a:r>
              <a:rPr b="0" lang="en-US" sz="2600" spc="-1" strike="noStrike">
                <a:solidFill>
                  <a:srgbClr val="000000"/>
                </a:solidFill>
                <a:latin typeface="Times New Roman"/>
              </a:rPr>
              <a:t>alphanumeric numeric characters is </a:t>
            </a:r>
            <a:endParaRPr b="0" lang="en-US" sz="2600" spc="-1" strike="noStrike">
              <a:solidFill>
                <a:srgbClr val="404040"/>
              </a:solidFill>
              <a:latin typeface="Times New Roman"/>
            </a:endParaRPr>
          </a:p>
          <a:p>
            <a:pPr>
              <a:lnSpc>
                <a:spcPct val="100000"/>
              </a:lnSpc>
              <a:spcBef>
                <a:spcPts val="1001"/>
              </a:spcBef>
            </a:pPr>
            <a:r>
              <a:rPr b="0" lang="en-US" sz="2600" spc="-1" strike="noStrike">
                <a:solidFill>
                  <a:srgbClr val="000000"/>
                </a:solidFill>
                <a:latin typeface="Times New Roman"/>
              </a:rPr>
              <a:t>segmented.</a:t>
            </a:r>
            <a:endParaRPr b="0" lang="en-US" sz="2600" spc="-1" strike="noStrike">
              <a:solidFill>
                <a:srgbClr val="404040"/>
              </a:solidFill>
              <a:latin typeface="Times New Roman"/>
            </a:endParaRPr>
          </a:p>
        </p:txBody>
      </p:sp>
      <p:pic>
        <p:nvPicPr>
          <p:cNvPr id="240" name="Picture 4" descr=""/>
          <p:cNvPicPr/>
          <p:nvPr/>
        </p:nvPicPr>
        <p:blipFill>
          <a:blip r:embed="rId1"/>
          <a:stretch/>
        </p:blipFill>
        <p:spPr>
          <a:xfrm>
            <a:off x="6498360" y="736560"/>
            <a:ext cx="5610240" cy="1736640"/>
          </a:xfrm>
          <a:prstGeom prst="rect">
            <a:avLst/>
          </a:prstGeom>
          <a:ln>
            <a:noFill/>
          </a:ln>
        </p:spPr>
      </p:pic>
      <p:pic>
        <p:nvPicPr>
          <p:cNvPr id="241" name="Picture 6" descr=""/>
          <p:cNvPicPr/>
          <p:nvPr/>
        </p:nvPicPr>
        <p:blipFill>
          <a:blip r:embed="rId2"/>
          <a:stretch/>
        </p:blipFill>
        <p:spPr>
          <a:xfrm>
            <a:off x="6498360" y="2651040"/>
            <a:ext cx="5610240" cy="3899160"/>
          </a:xfrm>
          <a:prstGeom prst="rect">
            <a:avLst/>
          </a:prstGeom>
          <a:ln>
            <a:noFill/>
          </a:ln>
        </p:spPr>
      </p:pic>
      <p:pic>
        <p:nvPicPr>
          <p:cNvPr id="242" name="Picture 25" descr=""/>
          <p:cNvPicPr/>
          <p:nvPr/>
        </p:nvPicPr>
        <p:blipFill>
          <a:blip r:embed="rId3"/>
          <a:stretch/>
        </p:blipFill>
        <p:spPr>
          <a:xfrm>
            <a:off x="252720" y="5353920"/>
            <a:ext cx="678960" cy="899640"/>
          </a:xfrm>
          <a:prstGeom prst="rect">
            <a:avLst/>
          </a:prstGeom>
          <a:ln>
            <a:noFill/>
          </a:ln>
        </p:spPr>
      </p:pic>
      <p:pic>
        <p:nvPicPr>
          <p:cNvPr id="243" name="Picture 28" descr=""/>
          <p:cNvPicPr/>
          <p:nvPr/>
        </p:nvPicPr>
        <p:blipFill>
          <a:blip r:embed="rId4"/>
          <a:stretch/>
        </p:blipFill>
        <p:spPr>
          <a:xfrm>
            <a:off x="957960" y="5353560"/>
            <a:ext cx="678960" cy="899640"/>
          </a:xfrm>
          <a:prstGeom prst="rect">
            <a:avLst/>
          </a:prstGeom>
          <a:ln>
            <a:noFill/>
          </a:ln>
        </p:spPr>
      </p:pic>
      <p:pic>
        <p:nvPicPr>
          <p:cNvPr id="244" name="Picture 29" descr=""/>
          <p:cNvPicPr/>
          <p:nvPr/>
        </p:nvPicPr>
        <p:blipFill>
          <a:blip r:embed="rId5"/>
          <a:stretch/>
        </p:blipFill>
        <p:spPr>
          <a:xfrm>
            <a:off x="1662840" y="5353920"/>
            <a:ext cx="678960" cy="899640"/>
          </a:xfrm>
          <a:prstGeom prst="rect">
            <a:avLst/>
          </a:prstGeom>
          <a:ln>
            <a:noFill/>
          </a:ln>
        </p:spPr>
      </p:pic>
      <p:pic>
        <p:nvPicPr>
          <p:cNvPr id="245" name="Picture 30" descr=""/>
          <p:cNvPicPr/>
          <p:nvPr/>
        </p:nvPicPr>
        <p:blipFill>
          <a:blip r:embed="rId6"/>
          <a:stretch/>
        </p:blipFill>
        <p:spPr>
          <a:xfrm>
            <a:off x="2370600" y="5353560"/>
            <a:ext cx="678960" cy="879840"/>
          </a:xfrm>
          <a:prstGeom prst="rect">
            <a:avLst/>
          </a:prstGeom>
          <a:ln>
            <a:noFill/>
          </a:ln>
        </p:spPr>
      </p:pic>
      <p:pic>
        <p:nvPicPr>
          <p:cNvPr id="246" name="Picture 31" descr=""/>
          <p:cNvPicPr/>
          <p:nvPr/>
        </p:nvPicPr>
        <p:blipFill>
          <a:blip r:embed="rId7"/>
          <a:stretch/>
        </p:blipFill>
        <p:spPr>
          <a:xfrm>
            <a:off x="3079440" y="5353560"/>
            <a:ext cx="678960" cy="879840"/>
          </a:xfrm>
          <a:prstGeom prst="rect">
            <a:avLst/>
          </a:prstGeom>
          <a:ln>
            <a:noFill/>
          </a:ln>
        </p:spPr>
      </p:pic>
      <p:pic>
        <p:nvPicPr>
          <p:cNvPr id="247" name="Picture 32" descr=""/>
          <p:cNvPicPr/>
          <p:nvPr/>
        </p:nvPicPr>
        <p:blipFill>
          <a:blip r:embed="rId8"/>
          <a:stretch/>
        </p:blipFill>
        <p:spPr>
          <a:xfrm>
            <a:off x="4414320" y="5364720"/>
            <a:ext cx="678960" cy="869040"/>
          </a:xfrm>
          <a:prstGeom prst="rect">
            <a:avLst/>
          </a:prstGeom>
          <a:ln>
            <a:noFill/>
          </a:ln>
        </p:spPr>
      </p:pic>
      <p:pic>
        <p:nvPicPr>
          <p:cNvPr id="248" name="Picture 33" descr=""/>
          <p:cNvPicPr/>
          <p:nvPr/>
        </p:nvPicPr>
        <p:blipFill>
          <a:blip r:embed="rId9"/>
          <a:stretch/>
        </p:blipFill>
        <p:spPr>
          <a:xfrm>
            <a:off x="5119920" y="5364720"/>
            <a:ext cx="678960" cy="869040"/>
          </a:xfrm>
          <a:prstGeom prst="rect">
            <a:avLst/>
          </a:prstGeom>
          <a:ln>
            <a:noFill/>
          </a:ln>
        </p:spPr>
      </p:pic>
      <p:pic>
        <p:nvPicPr>
          <p:cNvPr id="249" name="Picture 34" descr=""/>
          <p:cNvPicPr/>
          <p:nvPr/>
        </p:nvPicPr>
        <p:blipFill>
          <a:blip r:embed="rId10"/>
          <a:stretch/>
        </p:blipFill>
        <p:spPr>
          <a:xfrm>
            <a:off x="5825520" y="5364720"/>
            <a:ext cx="678960" cy="869040"/>
          </a:xfrm>
          <a:prstGeom prst="rect">
            <a:avLst/>
          </a:prstGeom>
          <a:ln>
            <a:noFill/>
          </a:ln>
        </p:spPr>
      </p:pic>
      <p:pic>
        <p:nvPicPr>
          <p:cNvPr id="250" name="Picture 35" descr=""/>
          <p:cNvPicPr/>
          <p:nvPr/>
        </p:nvPicPr>
        <p:blipFill>
          <a:blip r:embed="rId11"/>
          <a:stretch/>
        </p:blipFill>
        <p:spPr>
          <a:xfrm>
            <a:off x="3772080" y="5353560"/>
            <a:ext cx="678960" cy="879840"/>
          </a:xfrm>
          <a:prstGeom prst="rect">
            <a:avLst/>
          </a:prstGeom>
          <a:ln>
            <a:noFill/>
          </a:ln>
        </p:spPr>
      </p:pic>
    </p:spTree>
  </p:cSld>
  <p:timing>
    <p:tnLst>
      <p:par>
        <p:cTn id="163" dur="indefinite" restart="never" nodeType="tmRoot">
          <p:childTnLst>
            <p:seq>
              <p:cTn id="164" dur="indefinite" nodeType="mainSeq">
                <p:childTnLst>
                  <p:par>
                    <p:cTn id="165" fill="hold">
                      <p:stCondLst>
                        <p:cond delay="indefinite"/>
                      </p:stCondLst>
                      <p:childTnLst>
                        <p:par>
                          <p:cTn id="166" fill="hold">
                            <p:stCondLst>
                              <p:cond delay="0"/>
                            </p:stCondLst>
                            <p:childTnLst>
                              <p:par>
                                <p:cTn id="167" nodeType="clickEffect" fill="hold" presetClass="entr" presetID="1">
                                  <p:stCondLst>
                                    <p:cond delay="0"/>
                                  </p:stCondLst>
                                  <p:childTnLst>
                                    <p:set>
                                      <p:cBhvr>
                                        <p:cTn id="168" dur="1" fill="hold">
                                          <p:stCondLst>
                                            <p:cond delay="0"/>
                                          </p:stCondLst>
                                        </p:cTn>
                                        <p:tgtEl>
                                          <p:spTgt spid="238"/>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nodeType="clickEffect" fill="hold" presetClass="entr" presetID="1">
                                  <p:stCondLst>
                                    <p:cond delay="0"/>
                                  </p:stCondLst>
                                  <p:childTnLst>
                                    <p:set>
                                      <p:cBhvr>
                                        <p:cTn id="172" dur="1" fill="hold">
                                          <p:stCondLst>
                                            <p:cond delay="0"/>
                                          </p:stCondLst>
                                        </p:cTn>
                                        <p:tgtEl>
                                          <p:spTgt spid="239">
                                            <p:txEl>
                                              <p:pRg st="0" end="0"/>
                                            </p:txEl>
                                          </p:spTgt>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nodeType="clickEffect" fill="hold" presetClass="entr" presetID="1">
                                  <p:stCondLst>
                                    <p:cond delay="0"/>
                                  </p:stCondLst>
                                  <p:childTnLst>
                                    <p:set>
                                      <p:cBhvr>
                                        <p:cTn id="176" dur="1" fill="hold">
                                          <p:stCondLst>
                                            <p:cond delay="0"/>
                                          </p:stCondLst>
                                        </p:cTn>
                                        <p:tgtEl>
                                          <p:spTgt spid="239">
                                            <p:txEl>
                                              <p:pRg st="4" end="4"/>
                                            </p:txEl>
                                          </p:spTgt>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nodeType="clickEffect" fill="hold" presetClass="entr" presetID="1">
                                  <p:stCondLst>
                                    <p:cond delay="0"/>
                                  </p:stCondLst>
                                  <p:childTnLst>
                                    <p:set>
                                      <p:cBhvr>
                                        <p:cTn id="180" dur="1" fill="hold">
                                          <p:stCondLst>
                                            <p:cond delay="0"/>
                                          </p:stCondLst>
                                        </p:cTn>
                                        <p:tgtEl>
                                          <p:spTgt spid="239">
                                            <p:txEl>
                                              <p:pRg st="7" end="7"/>
                                            </p:txEl>
                                          </p:spTgt>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nodeType="clickEffect" fill="hold" presetClass="entr" presetID="1">
                                  <p:stCondLst>
                                    <p:cond delay="0"/>
                                  </p:stCondLst>
                                  <p:childTnLst>
                                    <p:set>
                                      <p:cBhvr>
                                        <p:cTn id="184" dur="1" fill="hold">
                                          <p:stCondLst>
                                            <p:cond delay="0"/>
                                          </p:stCondLst>
                                        </p:cTn>
                                        <p:tgtEl>
                                          <p:spTgt spid="239">
                                            <p:txEl>
                                              <p:pRg st="8" end="8"/>
                                            </p:txEl>
                                          </p:spTgt>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nodeType="clickEffect" fill="hold" presetClass="entr" presetID="1">
                                  <p:stCondLst>
                                    <p:cond delay="0"/>
                                  </p:stCondLst>
                                  <p:childTnLst>
                                    <p:set>
                                      <p:cBhvr>
                                        <p:cTn id="188" dur="1" fill="hold">
                                          <p:stCondLst>
                                            <p:cond delay="0"/>
                                          </p:stCondLst>
                                        </p:cTn>
                                        <p:tgtEl>
                                          <p:spTgt spid="239">
                                            <p:txEl>
                                              <p:pRg st="9" end="9"/>
                                            </p:txEl>
                                          </p:spTgt>
                                        </p:tgtEl>
                                        <p:attrNameLst>
                                          <p:attrName>style.visibility</p:attrName>
                                        </p:attrNameLst>
                                      </p:cBhvr>
                                      <p:to>
                                        <p:strVal val="visible"/>
                                      </p:to>
                                    </p:set>
                                  </p:childTnLst>
                                </p:cTn>
                              </p:par>
                            </p:childTnLst>
                          </p:cTn>
                        </p:par>
                      </p:childTnLst>
                    </p:cTn>
                  </p:par>
                  <p:par>
                    <p:cTn id="189" fill="hold">
                      <p:stCondLst>
                        <p:cond delay="indefinite"/>
                      </p:stCondLst>
                      <p:childTnLst>
                        <p:par>
                          <p:cTn id="190" fill="hold">
                            <p:stCondLst>
                              <p:cond delay="0"/>
                            </p:stCondLst>
                            <p:childTnLst>
                              <p:par>
                                <p:cTn id="191" nodeType="clickEffect" fill="hold" presetClass="entr" presetID="1">
                                  <p:stCondLst>
                                    <p:cond delay="0"/>
                                  </p:stCondLst>
                                  <p:childTnLst>
                                    <p:set>
                                      <p:cBhvr>
                                        <p:cTn id="192" dur="1" fill="hold">
                                          <p:stCondLst>
                                            <p:cond delay="0"/>
                                          </p:stCondLst>
                                        </p:cTn>
                                        <p:tgtEl>
                                          <p:spTgt spid="239">
                                            <p:txEl>
                                              <p:pRg st="10" end="10"/>
                                            </p:txEl>
                                          </p:spTgt>
                                        </p:tgtEl>
                                        <p:attrNameLst>
                                          <p:attrName>style.visibility</p:attrName>
                                        </p:attrNameLst>
                                      </p:cBhvr>
                                      <p:to>
                                        <p:strVal val="visible"/>
                                      </p:to>
                                    </p:set>
                                  </p:childTnLst>
                                </p:cTn>
                              </p:par>
                              <p:par>
                                <p:cTn id="193" nodeType="withEffect" fill="hold" presetClass="entr" presetID="1">
                                  <p:stCondLst>
                                    <p:cond delay="0"/>
                                  </p:stCondLst>
                                  <p:childTnLst>
                                    <p:set>
                                      <p:cBhvr>
                                        <p:cTn id="194" dur="1" fill="hold">
                                          <p:stCondLst>
                                            <p:cond delay="0"/>
                                          </p:stCondLst>
                                        </p:cTn>
                                        <p:tgtEl>
                                          <p:spTgt spid="240"/>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nodeType="clickEffect" fill="hold" presetClass="entr" presetID="1">
                                  <p:stCondLst>
                                    <p:cond delay="0"/>
                                  </p:stCondLst>
                                  <p:childTnLst>
                                    <p:set>
                                      <p:cBhvr>
                                        <p:cTn id="198" dur="1" fill="hold">
                                          <p:stCondLst>
                                            <p:cond delay="0"/>
                                          </p:stCondLst>
                                        </p:cTn>
                                        <p:tgtEl>
                                          <p:spTgt spid="241"/>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nodeType="clickEffect" fill="hold" presetClass="entr" presetID="1">
                                  <p:stCondLst>
                                    <p:cond delay="0"/>
                                  </p:stCondLst>
                                  <p:childTnLst>
                                    <p:set>
                                      <p:cBhvr>
                                        <p:cTn id="202" dur="1" fill="hold">
                                          <p:stCondLst>
                                            <p:cond delay="0"/>
                                          </p:stCondLst>
                                        </p:cTn>
                                        <p:tgtEl>
                                          <p:spTgt spid="242"/>
                                        </p:tgtEl>
                                        <p:attrNameLst>
                                          <p:attrName>style.visibility</p:attrName>
                                        </p:attrNameLst>
                                      </p:cBhvr>
                                      <p:to>
                                        <p:strVal val="visible"/>
                                      </p:to>
                                    </p:set>
                                  </p:childTnLst>
                                </p:cTn>
                              </p:par>
                              <p:par>
                                <p:cTn id="203" nodeType="withEffect" fill="hold" presetClass="entr" presetID="1">
                                  <p:stCondLst>
                                    <p:cond delay="0"/>
                                  </p:stCondLst>
                                  <p:childTnLst>
                                    <p:set>
                                      <p:cBhvr>
                                        <p:cTn id="204" dur="1" fill="hold">
                                          <p:stCondLst>
                                            <p:cond delay="0"/>
                                          </p:stCondLst>
                                        </p:cTn>
                                        <p:tgtEl>
                                          <p:spTgt spid="243"/>
                                        </p:tgtEl>
                                        <p:attrNameLst>
                                          <p:attrName>style.visibility</p:attrName>
                                        </p:attrNameLst>
                                      </p:cBhvr>
                                      <p:to>
                                        <p:strVal val="visible"/>
                                      </p:to>
                                    </p:set>
                                  </p:childTnLst>
                                </p:cTn>
                              </p:par>
                              <p:par>
                                <p:cTn id="205" nodeType="withEffect" fill="hold" presetClass="entr" presetID="1">
                                  <p:stCondLst>
                                    <p:cond delay="0"/>
                                  </p:stCondLst>
                                  <p:childTnLst>
                                    <p:set>
                                      <p:cBhvr>
                                        <p:cTn id="206" dur="1" fill="hold">
                                          <p:stCondLst>
                                            <p:cond delay="0"/>
                                          </p:stCondLst>
                                        </p:cTn>
                                        <p:tgtEl>
                                          <p:spTgt spid="244"/>
                                        </p:tgtEl>
                                        <p:attrNameLst>
                                          <p:attrName>style.visibility</p:attrName>
                                        </p:attrNameLst>
                                      </p:cBhvr>
                                      <p:to>
                                        <p:strVal val="visible"/>
                                      </p:to>
                                    </p:set>
                                  </p:childTnLst>
                                </p:cTn>
                              </p:par>
                              <p:par>
                                <p:cTn id="207" nodeType="withEffect" fill="hold" presetClass="entr" presetID="1">
                                  <p:stCondLst>
                                    <p:cond delay="0"/>
                                  </p:stCondLst>
                                  <p:childTnLst>
                                    <p:set>
                                      <p:cBhvr>
                                        <p:cTn id="208" dur="1" fill="hold">
                                          <p:stCondLst>
                                            <p:cond delay="0"/>
                                          </p:stCondLst>
                                        </p:cTn>
                                        <p:tgtEl>
                                          <p:spTgt spid="245"/>
                                        </p:tgtEl>
                                        <p:attrNameLst>
                                          <p:attrName>style.visibility</p:attrName>
                                        </p:attrNameLst>
                                      </p:cBhvr>
                                      <p:to>
                                        <p:strVal val="visible"/>
                                      </p:to>
                                    </p:set>
                                  </p:childTnLst>
                                </p:cTn>
                              </p:par>
                              <p:par>
                                <p:cTn id="209" nodeType="withEffect" fill="hold" presetClass="entr" presetID="1">
                                  <p:stCondLst>
                                    <p:cond delay="0"/>
                                  </p:stCondLst>
                                  <p:childTnLst>
                                    <p:set>
                                      <p:cBhvr>
                                        <p:cTn id="210" dur="1" fill="hold">
                                          <p:stCondLst>
                                            <p:cond delay="0"/>
                                          </p:stCondLst>
                                        </p:cTn>
                                        <p:tgtEl>
                                          <p:spTgt spid="246"/>
                                        </p:tgtEl>
                                        <p:attrNameLst>
                                          <p:attrName>style.visibility</p:attrName>
                                        </p:attrNameLst>
                                      </p:cBhvr>
                                      <p:to>
                                        <p:strVal val="visible"/>
                                      </p:to>
                                    </p:set>
                                  </p:childTnLst>
                                </p:cTn>
                              </p:par>
                              <p:par>
                                <p:cTn id="211" nodeType="withEffect" fill="hold" presetClass="entr" presetID="1">
                                  <p:stCondLst>
                                    <p:cond delay="0"/>
                                  </p:stCondLst>
                                  <p:childTnLst>
                                    <p:set>
                                      <p:cBhvr>
                                        <p:cTn id="212" dur="1" fill="hold">
                                          <p:stCondLst>
                                            <p:cond delay="0"/>
                                          </p:stCondLst>
                                        </p:cTn>
                                        <p:tgtEl>
                                          <p:spTgt spid="250"/>
                                        </p:tgtEl>
                                        <p:attrNameLst>
                                          <p:attrName>style.visibility</p:attrName>
                                        </p:attrNameLst>
                                      </p:cBhvr>
                                      <p:to>
                                        <p:strVal val="visible"/>
                                      </p:to>
                                    </p:set>
                                  </p:childTnLst>
                                </p:cTn>
                              </p:par>
                              <p:par>
                                <p:cTn id="213" nodeType="withEffect" fill="hold" presetClass="entr" presetID="1">
                                  <p:stCondLst>
                                    <p:cond delay="0"/>
                                  </p:stCondLst>
                                  <p:childTnLst>
                                    <p:set>
                                      <p:cBhvr>
                                        <p:cTn id="214" dur="1" fill="hold">
                                          <p:stCondLst>
                                            <p:cond delay="0"/>
                                          </p:stCondLst>
                                        </p:cTn>
                                        <p:tgtEl>
                                          <p:spTgt spid="247"/>
                                        </p:tgtEl>
                                        <p:attrNameLst>
                                          <p:attrName>style.visibility</p:attrName>
                                        </p:attrNameLst>
                                      </p:cBhvr>
                                      <p:to>
                                        <p:strVal val="visible"/>
                                      </p:to>
                                    </p:set>
                                  </p:childTnLst>
                                </p:cTn>
                              </p:par>
                              <p:par>
                                <p:cTn id="215" nodeType="withEffect" fill="hold" presetClass="entr" presetID="1">
                                  <p:stCondLst>
                                    <p:cond delay="0"/>
                                  </p:stCondLst>
                                  <p:childTnLst>
                                    <p:set>
                                      <p:cBhvr>
                                        <p:cTn id="216" dur="1" fill="hold">
                                          <p:stCondLst>
                                            <p:cond delay="0"/>
                                          </p:stCondLst>
                                        </p:cTn>
                                        <p:tgtEl>
                                          <p:spTgt spid="248"/>
                                        </p:tgtEl>
                                        <p:attrNameLst>
                                          <p:attrName>style.visibility</p:attrName>
                                        </p:attrNameLst>
                                      </p:cBhvr>
                                      <p:to>
                                        <p:strVal val="visible"/>
                                      </p:to>
                                    </p:set>
                                  </p:childTnLst>
                                </p:cTn>
                              </p:par>
                              <p:par>
                                <p:cTn id="217" nodeType="withEffect" fill="hold" presetClass="entr" presetID="1">
                                  <p:stCondLst>
                                    <p:cond delay="0"/>
                                  </p:stCondLst>
                                  <p:childTnLst>
                                    <p:set>
                                      <p:cBhvr>
                                        <p:cTn id="218" dur="1" fill="hold">
                                          <p:stCondLst>
                                            <p:cond delay="0"/>
                                          </p:stCondLst>
                                        </p:cTn>
                                        <p:tgtEl>
                                          <p:spTgt spid="249"/>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TextShape 1"/>
          <p:cNvSpPr txBox="1"/>
          <p:nvPr/>
        </p:nvSpPr>
        <p:spPr>
          <a:xfrm>
            <a:off x="955800" y="267480"/>
            <a:ext cx="9143640" cy="802080"/>
          </a:xfrm>
          <a:prstGeom prst="rect">
            <a:avLst/>
          </a:prstGeom>
          <a:noFill/>
          <a:ln>
            <a:noFill/>
          </a:ln>
        </p:spPr>
        <p:txBody>
          <a:bodyPr anchor="b"/>
          <a:p>
            <a:pPr algn="ctr">
              <a:lnSpc>
                <a:spcPct val="100000"/>
              </a:lnSpc>
            </a:pPr>
            <a:r>
              <a:rPr b="0" lang="en-US" sz="5400" spc="-1" strike="noStrike">
                <a:solidFill>
                  <a:srgbClr val="000000"/>
                </a:solidFill>
                <a:latin typeface="Times New Roman"/>
              </a:rPr>
              <a:t>Feature Extraction   </a:t>
            </a:r>
            <a:endParaRPr b="0" lang="en-US" sz="5400" spc="-1" strike="noStrike">
              <a:solidFill>
                <a:srgbClr val="000000"/>
              </a:solidFill>
              <a:latin typeface="Times New Roman"/>
            </a:endParaRPr>
          </a:p>
        </p:txBody>
      </p:sp>
      <p:sp>
        <p:nvSpPr>
          <p:cNvPr id="252" name="TextShape 2"/>
          <p:cNvSpPr txBox="1"/>
          <p:nvPr/>
        </p:nvSpPr>
        <p:spPr>
          <a:xfrm>
            <a:off x="955800" y="1069920"/>
            <a:ext cx="9581760" cy="5614920"/>
          </a:xfrm>
          <a:prstGeom prst="rect">
            <a:avLst/>
          </a:prstGeom>
          <a:noFill/>
          <a:ln>
            <a:noFill/>
          </a:ln>
        </p:spPr>
        <p:txBody>
          <a:bodyPr>
            <a:normAutofit/>
          </a:bodyPr>
          <a:p>
            <a:pPr marL="285840" indent="-285480">
              <a:lnSpc>
                <a:spcPct val="100000"/>
              </a:lnSpc>
              <a:spcBef>
                <a:spcPts val="1001"/>
              </a:spcBef>
              <a:buClr>
                <a:srgbClr val="353535"/>
              </a:buClr>
              <a:buFont typeface="Arial"/>
              <a:buChar char="•"/>
            </a:pPr>
            <a:r>
              <a:rPr b="0" lang="en-GB" sz="2400" spc="-1" strike="noStrike">
                <a:solidFill>
                  <a:srgbClr val="000000"/>
                </a:solidFill>
                <a:latin typeface="Times New Roman"/>
              </a:rPr>
              <a:t>Feature Descriptor</a:t>
            </a:r>
            <a:endParaRPr b="0" lang="en-GB" sz="2400" spc="-1" strike="noStrike">
              <a:latin typeface="Arial"/>
            </a:endParaRPr>
          </a:p>
          <a:p>
            <a:pPr marL="285840" indent="-285480">
              <a:lnSpc>
                <a:spcPct val="100000"/>
              </a:lnSpc>
              <a:spcBef>
                <a:spcPts val="1001"/>
              </a:spcBef>
              <a:buClr>
                <a:srgbClr val="353535"/>
              </a:buClr>
              <a:buFont typeface="Arial"/>
              <a:buChar char="•"/>
            </a:pPr>
            <a:r>
              <a:rPr b="0" lang="en-GB" sz="2400" spc="-1" strike="noStrike">
                <a:solidFill>
                  <a:srgbClr val="000000"/>
                </a:solidFill>
                <a:latin typeface="Times New Roman"/>
              </a:rPr>
              <a:t>Histogram of Oriented Gradients (HOG)</a:t>
            </a:r>
            <a:endParaRPr b="0" lang="en-GB" sz="2400" spc="-1" strike="noStrike">
              <a:latin typeface="Arial"/>
            </a:endParaRPr>
          </a:p>
          <a:p>
            <a:pPr marL="285840" indent="-285480">
              <a:lnSpc>
                <a:spcPct val="100000"/>
              </a:lnSpc>
              <a:spcBef>
                <a:spcPts val="1001"/>
              </a:spcBef>
              <a:buClr>
                <a:srgbClr val="353535"/>
              </a:buClr>
              <a:buFont typeface="Arial"/>
              <a:buChar char="•"/>
            </a:pPr>
            <a:r>
              <a:rPr b="0" lang="en-GB" sz="2400" spc="-1" strike="noStrike">
                <a:solidFill>
                  <a:srgbClr val="000000"/>
                </a:solidFill>
                <a:latin typeface="Times New Roman"/>
              </a:rPr>
              <a:t>To Calculate Histogram of Oriented Gradients:</a:t>
            </a:r>
            <a:endParaRPr b="0" lang="en-GB" sz="2400" spc="-1" strike="noStrike">
              <a:latin typeface="Arial"/>
            </a:endParaRPr>
          </a:p>
          <a:p>
            <a:pPr lvl="1" marL="914400" indent="-456840">
              <a:lnSpc>
                <a:spcPct val="100000"/>
              </a:lnSpc>
              <a:spcBef>
                <a:spcPts val="1001"/>
              </a:spcBef>
              <a:buClr>
                <a:srgbClr val="353535"/>
              </a:buClr>
              <a:buFont typeface="Times New Roman"/>
              <a:buAutoNum type="arabicPeriod"/>
            </a:pPr>
            <a:r>
              <a:rPr b="0" lang="en-GB" sz="2200" spc="-1" strike="noStrike">
                <a:solidFill>
                  <a:srgbClr val="000000"/>
                </a:solidFill>
                <a:latin typeface="Times New Roman"/>
              </a:rPr>
              <a:t>Pre-Processing step – Selection of an image size 27 X 36</a:t>
            </a:r>
            <a:endParaRPr b="0" lang="en-GB" sz="2200" spc="-1" strike="noStrike">
              <a:latin typeface="Arial"/>
            </a:endParaRPr>
          </a:p>
          <a:p>
            <a:pPr lvl="1" marL="914400" indent="-456840">
              <a:lnSpc>
                <a:spcPct val="100000"/>
              </a:lnSpc>
              <a:spcBef>
                <a:spcPts val="1001"/>
              </a:spcBef>
              <a:buClr>
                <a:srgbClr val="353535"/>
              </a:buClr>
              <a:buFont typeface="Times New Roman"/>
              <a:buAutoNum type="arabicPeriod"/>
            </a:pPr>
            <a:r>
              <a:rPr b="0" lang="en-GB" sz="2200" spc="-1" strike="noStrike">
                <a:solidFill>
                  <a:srgbClr val="000000"/>
                </a:solidFill>
                <a:latin typeface="Times New Roman"/>
              </a:rPr>
              <a:t>Calculate the Gradient Images</a:t>
            </a:r>
            <a:endParaRPr b="0" lang="en-GB" sz="2200" spc="-1" strike="noStrike">
              <a:latin typeface="Arial"/>
            </a:endParaRPr>
          </a:p>
          <a:p>
            <a:pPr>
              <a:lnSpc>
                <a:spcPct val="100000"/>
              </a:lnSpc>
              <a:spcBef>
                <a:spcPts val="1001"/>
              </a:spcBef>
            </a:pPr>
            <a:endParaRPr b="0" lang="en-GB" sz="2200" spc="-1" strike="noStrike">
              <a:latin typeface="Arial"/>
            </a:endParaRPr>
          </a:p>
          <a:p>
            <a:pPr marL="457200">
              <a:lnSpc>
                <a:spcPct val="100000"/>
              </a:lnSpc>
              <a:spcBef>
                <a:spcPts val="1001"/>
              </a:spcBef>
            </a:pPr>
            <a:r>
              <a:rPr b="0" lang="en-GB" sz="2200" spc="-1" strike="noStrike">
                <a:solidFill>
                  <a:srgbClr val="000000"/>
                </a:solidFill>
                <a:latin typeface="Times New Roman"/>
              </a:rPr>
              <a:t>	</a:t>
            </a:r>
            <a:endParaRPr b="0" lang="en-GB" sz="2200" spc="-1" strike="noStrike">
              <a:latin typeface="Arial"/>
            </a:endParaRPr>
          </a:p>
        </p:txBody>
      </p:sp>
      <p:pic>
        <p:nvPicPr>
          <p:cNvPr id="253" name="Picture 4" descr=""/>
          <p:cNvPicPr/>
          <p:nvPr/>
        </p:nvPicPr>
        <p:blipFill>
          <a:blip r:embed="rId1"/>
          <a:stretch/>
        </p:blipFill>
        <p:spPr>
          <a:xfrm>
            <a:off x="2092320" y="3708720"/>
            <a:ext cx="1303200" cy="1737360"/>
          </a:xfrm>
          <a:prstGeom prst="rect">
            <a:avLst/>
          </a:prstGeom>
          <a:ln>
            <a:noFill/>
          </a:ln>
        </p:spPr>
      </p:pic>
      <p:pic>
        <p:nvPicPr>
          <p:cNvPr id="254" name="Picture 8" descr=""/>
          <p:cNvPicPr/>
          <p:nvPr/>
        </p:nvPicPr>
        <p:blipFill>
          <a:blip r:embed="rId2"/>
          <a:stretch/>
        </p:blipFill>
        <p:spPr>
          <a:xfrm>
            <a:off x="4224600" y="3708720"/>
            <a:ext cx="1303200" cy="1737360"/>
          </a:xfrm>
          <a:prstGeom prst="rect">
            <a:avLst/>
          </a:prstGeom>
          <a:ln>
            <a:noFill/>
          </a:ln>
        </p:spPr>
      </p:pic>
      <p:pic>
        <p:nvPicPr>
          <p:cNvPr id="255" name="Picture 10" descr=""/>
          <p:cNvPicPr/>
          <p:nvPr/>
        </p:nvPicPr>
        <p:blipFill>
          <a:blip r:embed="rId3"/>
          <a:stretch/>
        </p:blipFill>
        <p:spPr>
          <a:xfrm>
            <a:off x="6409800" y="3708720"/>
            <a:ext cx="1303200" cy="1737360"/>
          </a:xfrm>
          <a:prstGeom prst="rect">
            <a:avLst/>
          </a:prstGeom>
          <a:ln>
            <a:noFill/>
          </a:ln>
        </p:spPr>
      </p:pic>
      <p:pic>
        <p:nvPicPr>
          <p:cNvPr id="256" name="Picture 2" descr=""/>
          <p:cNvPicPr/>
          <p:nvPr/>
        </p:nvPicPr>
        <p:blipFill>
          <a:blip r:embed="rId4"/>
          <a:stretch/>
        </p:blipFill>
        <p:spPr>
          <a:xfrm>
            <a:off x="1523880" y="3599280"/>
            <a:ext cx="4182480" cy="2580480"/>
          </a:xfrm>
          <a:prstGeom prst="rect">
            <a:avLst/>
          </a:prstGeom>
          <a:ln>
            <a:noFill/>
          </a:ln>
        </p:spPr>
      </p:pic>
    </p:spTree>
  </p:cSld>
  <p:timing>
    <p:tnLst>
      <p:par>
        <p:cTn id="219" dur="indefinite" restart="never" nodeType="tmRoot">
          <p:childTnLst>
            <p:seq>
              <p:cTn id="220" dur="indefinite" nodeType="mainSeq">
                <p:childTnLst>
                  <p:par>
                    <p:cTn id="221" fill="hold">
                      <p:stCondLst>
                        <p:cond delay="indefinite"/>
                      </p:stCondLst>
                      <p:childTnLst>
                        <p:par>
                          <p:cTn id="222" fill="hold">
                            <p:stCondLst>
                              <p:cond delay="0"/>
                            </p:stCondLst>
                            <p:childTnLst>
                              <p:par>
                                <p:cTn id="223" nodeType="clickEffect" fill="hold" presetClass="entr" presetID="1">
                                  <p:stCondLst>
                                    <p:cond delay="0"/>
                                  </p:stCondLst>
                                  <p:childTnLst>
                                    <p:set>
                                      <p:cBhvr>
                                        <p:cTn id="224" dur="1" fill="hold">
                                          <p:stCondLst>
                                            <p:cond delay="0"/>
                                          </p:stCondLst>
                                        </p:cTn>
                                        <p:tgtEl>
                                          <p:spTgt spid="251"/>
                                        </p:tgtEl>
                                        <p:attrNameLst>
                                          <p:attrName>style.visibility</p:attrName>
                                        </p:attrNameLst>
                                      </p:cBhvr>
                                      <p:to>
                                        <p:strVal val="visible"/>
                                      </p:to>
                                    </p:set>
                                  </p:childTnLst>
                                </p:cTn>
                              </p:par>
                            </p:childTnLst>
                          </p:cTn>
                        </p:par>
                      </p:childTnLst>
                    </p:cTn>
                  </p:par>
                  <p:par>
                    <p:cTn id="225" fill="hold">
                      <p:stCondLst>
                        <p:cond delay="indefinite"/>
                      </p:stCondLst>
                      <p:childTnLst>
                        <p:par>
                          <p:cTn id="226" fill="hold">
                            <p:stCondLst>
                              <p:cond delay="0"/>
                            </p:stCondLst>
                            <p:childTnLst>
                              <p:par>
                                <p:cTn id="227" nodeType="clickEffect" fill="hold" presetClass="entr" presetID="1">
                                  <p:stCondLst>
                                    <p:cond delay="0"/>
                                  </p:stCondLst>
                                  <p:childTnLst>
                                    <p:set>
                                      <p:cBhvr>
                                        <p:cTn id="228" dur="1" fill="hold">
                                          <p:stCondLst>
                                            <p:cond delay="0"/>
                                          </p:stCondLst>
                                        </p:cTn>
                                        <p:tgtEl>
                                          <p:spTgt spid="252">
                                            <p:txEl>
                                              <p:pRg st="0" end="0"/>
                                            </p:txEl>
                                          </p:spTgt>
                                        </p:tgtEl>
                                        <p:attrNameLst>
                                          <p:attrName>style.visibility</p:attrName>
                                        </p:attrNameLst>
                                      </p:cBhvr>
                                      <p:to>
                                        <p:strVal val="visible"/>
                                      </p:to>
                                    </p:set>
                                  </p:childTnLst>
                                </p:cTn>
                              </p:par>
                            </p:childTnLst>
                          </p:cTn>
                        </p:par>
                      </p:childTnLst>
                    </p:cTn>
                  </p:par>
                  <p:par>
                    <p:cTn id="229" fill="hold">
                      <p:stCondLst>
                        <p:cond delay="indefinite"/>
                      </p:stCondLst>
                      <p:childTnLst>
                        <p:par>
                          <p:cTn id="230" fill="hold">
                            <p:stCondLst>
                              <p:cond delay="0"/>
                            </p:stCondLst>
                            <p:childTnLst>
                              <p:par>
                                <p:cTn id="231" nodeType="clickEffect" fill="hold" presetClass="entr" presetID="1">
                                  <p:stCondLst>
                                    <p:cond delay="0"/>
                                  </p:stCondLst>
                                  <p:childTnLst>
                                    <p:set>
                                      <p:cBhvr>
                                        <p:cTn id="232" dur="1" fill="hold">
                                          <p:stCondLst>
                                            <p:cond delay="0"/>
                                          </p:stCondLst>
                                        </p:cTn>
                                        <p:tgtEl>
                                          <p:spTgt spid="252">
                                            <p:txEl>
                                              <p:pRg st="1" end="1"/>
                                            </p:txEl>
                                          </p:spTgt>
                                        </p:tgtEl>
                                        <p:attrNameLst>
                                          <p:attrName>style.visibility</p:attrName>
                                        </p:attrNameLst>
                                      </p:cBhvr>
                                      <p:to>
                                        <p:strVal val="visible"/>
                                      </p:to>
                                    </p:set>
                                  </p:childTnLst>
                                </p:cTn>
                              </p:par>
                            </p:childTnLst>
                          </p:cTn>
                        </p:par>
                      </p:childTnLst>
                    </p:cTn>
                  </p:par>
                  <p:par>
                    <p:cTn id="233" fill="hold">
                      <p:stCondLst>
                        <p:cond delay="indefinite"/>
                      </p:stCondLst>
                      <p:childTnLst>
                        <p:par>
                          <p:cTn id="234" fill="hold">
                            <p:stCondLst>
                              <p:cond delay="0"/>
                            </p:stCondLst>
                            <p:childTnLst>
                              <p:par>
                                <p:cTn id="235" nodeType="clickEffect" fill="hold" presetClass="entr" presetID="1">
                                  <p:stCondLst>
                                    <p:cond delay="0"/>
                                  </p:stCondLst>
                                  <p:childTnLst>
                                    <p:set>
                                      <p:cBhvr>
                                        <p:cTn id="236" dur="1" fill="hold">
                                          <p:stCondLst>
                                            <p:cond delay="0"/>
                                          </p:stCondLst>
                                        </p:cTn>
                                        <p:tgtEl>
                                          <p:spTgt spid="252">
                                            <p:txEl>
                                              <p:pRg st="2" end="2"/>
                                            </p:txEl>
                                          </p:spTgt>
                                        </p:tgtEl>
                                        <p:attrNameLst>
                                          <p:attrName>style.visibility</p:attrName>
                                        </p:attrNameLst>
                                      </p:cBhvr>
                                      <p:to>
                                        <p:strVal val="visible"/>
                                      </p:to>
                                    </p:set>
                                  </p:childTnLst>
                                </p:cTn>
                              </p:par>
                              <p:par>
                                <p:cTn id="237" nodeType="withEffect" fill="hold" presetClass="entr" presetID="1">
                                  <p:stCondLst>
                                    <p:cond delay="0"/>
                                  </p:stCondLst>
                                  <p:childTnLst>
                                    <p:set>
                                      <p:cBhvr>
                                        <p:cTn id="238" dur="1" fill="hold">
                                          <p:stCondLst>
                                            <p:cond delay="0"/>
                                          </p:stCondLst>
                                        </p:cTn>
                                        <p:tgtEl>
                                          <p:spTgt spid="252">
                                            <p:txEl>
                                              <p:pRg st="3" end="3"/>
                                            </p:txEl>
                                          </p:spTgt>
                                        </p:tgtEl>
                                        <p:attrNameLst>
                                          <p:attrName>style.visibility</p:attrName>
                                        </p:attrNameLst>
                                      </p:cBhvr>
                                      <p:to>
                                        <p:strVal val="visible"/>
                                      </p:to>
                                    </p:set>
                                  </p:childTnLst>
                                </p:cTn>
                              </p:par>
                              <p:par>
                                <p:cTn id="239" nodeType="withEffect" fill="hold" presetClass="entr" presetID="1">
                                  <p:stCondLst>
                                    <p:cond delay="0"/>
                                  </p:stCondLst>
                                  <p:childTnLst>
                                    <p:set>
                                      <p:cBhvr>
                                        <p:cTn id="240" dur="1" fill="hold">
                                          <p:stCondLst>
                                            <p:cond delay="0"/>
                                          </p:stCondLst>
                                        </p:cTn>
                                        <p:tgtEl>
                                          <p:spTgt spid="252">
                                            <p:txEl>
                                              <p:pRg st="4" end="4"/>
                                            </p:txEl>
                                          </p:spTgt>
                                        </p:tgtEl>
                                        <p:attrNameLst>
                                          <p:attrName>style.visibility</p:attrName>
                                        </p:attrNameLst>
                                      </p:cBhvr>
                                      <p:to>
                                        <p:strVal val="visible"/>
                                      </p:to>
                                    </p:set>
                                  </p:childTnLst>
                                </p:cTn>
                              </p:par>
                              <p:par>
                                <p:cTn id="241" nodeType="withEffect" fill="hold" presetClass="entr" presetID="1">
                                  <p:stCondLst>
                                    <p:cond delay="0"/>
                                  </p:stCondLst>
                                  <p:childTnLst>
                                    <p:set>
                                      <p:cBhvr>
                                        <p:cTn id="242" dur="1" fill="hold">
                                          <p:stCondLst>
                                            <p:cond delay="0"/>
                                          </p:stCondLst>
                                        </p:cTn>
                                        <p:tgtEl>
                                          <p:spTgt spid="252">
                                            <p:txEl>
                                              <p:pRg st="6" end="6"/>
                                            </p:txEl>
                                          </p:spTgt>
                                        </p:tgtEl>
                                        <p:attrNameLst>
                                          <p:attrName>style.visibility</p:attrName>
                                        </p:attrNameLst>
                                      </p:cBhvr>
                                      <p:to>
                                        <p:strVal val="visible"/>
                                      </p:to>
                                    </p:set>
                                  </p:childTnLst>
                                </p:cTn>
                              </p:par>
                            </p:childTnLst>
                          </p:cTn>
                        </p:par>
                      </p:childTnLst>
                    </p:cTn>
                  </p:par>
                  <p:par>
                    <p:cTn id="243" fill="hold">
                      <p:stCondLst>
                        <p:cond delay="indefinite"/>
                      </p:stCondLst>
                      <p:childTnLst>
                        <p:par>
                          <p:cTn id="244" fill="hold">
                            <p:stCondLst>
                              <p:cond delay="0"/>
                            </p:stCondLst>
                            <p:childTnLst>
                              <p:par>
                                <p:cTn id="245" nodeType="clickEffect" fill="hold" presetClass="entr" presetID="1">
                                  <p:stCondLst>
                                    <p:cond delay="0"/>
                                  </p:stCondLst>
                                  <p:childTnLst>
                                    <p:set>
                                      <p:cBhvr>
                                        <p:cTn id="246" dur="1" fill="hold">
                                          <p:stCondLst>
                                            <p:cond delay="0"/>
                                          </p:stCondLst>
                                        </p:cTn>
                                        <p:tgtEl>
                                          <p:spTgt spid="253"/>
                                        </p:tgtEl>
                                        <p:attrNameLst>
                                          <p:attrName>style.visibility</p:attrName>
                                        </p:attrNameLst>
                                      </p:cBhvr>
                                      <p:to>
                                        <p:strVal val="visible"/>
                                      </p:to>
                                    </p:set>
                                  </p:childTnLst>
                                </p:cTn>
                              </p:par>
                              <p:par>
                                <p:cTn id="247" nodeType="withEffect" fill="hold" presetClass="entr" presetID="1">
                                  <p:stCondLst>
                                    <p:cond delay="0"/>
                                  </p:stCondLst>
                                  <p:childTnLst>
                                    <p:set>
                                      <p:cBhvr>
                                        <p:cTn id="248" dur="1" fill="hold">
                                          <p:stCondLst>
                                            <p:cond delay="0"/>
                                          </p:stCondLst>
                                        </p:cTn>
                                        <p:tgtEl>
                                          <p:spTgt spid="254"/>
                                        </p:tgtEl>
                                        <p:attrNameLst>
                                          <p:attrName>style.visibility</p:attrName>
                                        </p:attrNameLst>
                                      </p:cBhvr>
                                      <p:to>
                                        <p:strVal val="visible"/>
                                      </p:to>
                                    </p:set>
                                  </p:childTnLst>
                                </p:cTn>
                              </p:par>
                              <p:par>
                                <p:cTn id="249" nodeType="withEffect" fill="hold" presetClass="entr" presetID="1">
                                  <p:stCondLst>
                                    <p:cond delay="0"/>
                                  </p:stCondLst>
                                  <p:childTnLst>
                                    <p:set>
                                      <p:cBhvr>
                                        <p:cTn id="250" dur="1" fill="hold">
                                          <p:stCondLst>
                                            <p:cond delay="0"/>
                                          </p:stCondLst>
                                        </p:cTn>
                                        <p:tgtEl>
                                          <p:spTgt spid="255"/>
                                        </p:tgtEl>
                                        <p:attrNameLst>
                                          <p:attrName>style.visibility</p:attrName>
                                        </p:attrNameLst>
                                      </p:cBhvr>
                                      <p:to>
                                        <p:strVal val="visible"/>
                                      </p:to>
                                    </p:set>
                                  </p:childTnLst>
                                </p:cTn>
                              </p:par>
                            </p:childTnLst>
                          </p:cTn>
                        </p:par>
                      </p:childTnLst>
                    </p:cTn>
                  </p:par>
                  <p:par>
                    <p:cTn id="251" fill="hold">
                      <p:stCondLst>
                        <p:cond delay="indefinite"/>
                      </p:stCondLst>
                      <p:childTnLst>
                        <p:par>
                          <p:cTn id="252" fill="hold">
                            <p:stCondLst>
                              <p:cond delay="0"/>
                            </p:stCondLst>
                            <p:childTnLst>
                              <p:par>
                                <p:cTn id="253" nodeType="clickEffect" fill="hold" presetClass="entr" presetID="1">
                                  <p:stCondLst>
                                    <p:cond delay="0"/>
                                  </p:stCondLst>
                                  <p:childTnLst>
                                    <p:set>
                                      <p:cBhvr>
                                        <p:cTn id="254" dur="1" fill="hold">
                                          <p:stCondLst>
                                            <p:cond delay="0"/>
                                          </p:stCondLst>
                                        </p:cTn>
                                        <p:tgtEl>
                                          <p:spTgt spid="256"/>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 name="TextShape 1"/>
          <p:cNvSpPr txBox="1"/>
          <p:nvPr/>
        </p:nvSpPr>
        <p:spPr>
          <a:xfrm>
            <a:off x="1641960" y="270360"/>
            <a:ext cx="8911440" cy="1280520"/>
          </a:xfrm>
          <a:prstGeom prst="rect">
            <a:avLst/>
          </a:prstGeom>
          <a:noFill/>
          <a:ln>
            <a:noFill/>
          </a:ln>
        </p:spPr>
        <p:txBody>
          <a:bodyPr>
            <a:normAutofit/>
          </a:bodyPr>
          <a:p>
            <a:pPr>
              <a:lnSpc>
                <a:spcPct val="100000"/>
              </a:lnSpc>
            </a:pPr>
            <a:r>
              <a:rPr b="1" lang="en-US" sz="4800" spc="-1" strike="noStrike">
                <a:solidFill>
                  <a:srgbClr val="000000"/>
                </a:solidFill>
                <a:latin typeface="Times New Roman"/>
              </a:rPr>
              <a:t>Overview</a:t>
            </a:r>
            <a:endParaRPr b="0" lang="en-US" sz="4800" spc="-1" strike="noStrike">
              <a:solidFill>
                <a:srgbClr val="000000"/>
              </a:solidFill>
              <a:latin typeface="Times New Roman"/>
            </a:endParaRPr>
          </a:p>
        </p:txBody>
      </p:sp>
      <p:sp>
        <p:nvSpPr>
          <p:cNvPr id="148" name="TextShape 2"/>
          <p:cNvSpPr txBox="1"/>
          <p:nvPr/>
        </p:nvSpPr>
        <p:spPr>
          <a:xfrm>
            <a:off x="1638360" y="1517760"/>
            <a:ext cx="8915040" cy="4838400"/>
          </a:xfrm>
          <a:prstGeom prst="rect">
            <a:avLst/>
          </a:prstGeom>
          <a:noFill/>
          <a:ln>
            <a:noFill/>
          </a:ln>
        </p:spPr>
        <p:txBody>
          <a:bodyPr>
            <a:normAutofit/>
          </a:bodyPr>
          <a:p>
            <a:pPr marL="343080" indent="-342720">
              <a:lnSpc>
                <a:spcPct val="100000"/>
              </a:lnSpc>
              <a:spcBef>
                <a:spcPts val="1001"/>
              </a:spcBef>
              <a:buClr>
                <a:srgbClr val="353535"/>
              </a:buClr>
              <a:buFont typeface="Wingdings 3" charset="2"/>
              <a:buChar char=""/>
            </a:pPr>
            <a:r>
              <a:rPr b="0" lang="en-US" sz="2800" spc="-1" strike="noStrike">
                <a:solidFill>
                  <a:srgbClr val="000000"/>
                </a:solidFill>
                <a:latin typeface="Times New Roman"/>
              </a:rPr>
              <a:t>Introduction</a:t>
            </a:r>
            <a:endParaRPr b="0" lang="en-US" sz="2800" spc="-1" strike="noStrike">
              <a:solidFill>
                <a:srgbClr val="404040"/>
              </a:solidFill>
              <a:latin typeface="Times New Roman"/>
            </a:endParaRPr>
          </a:p>
          <a:p>
            <a:pPr marL="343080" indent="-342720">
              <a:lnSpc>
                <a:spcPct val="100000"/>
              </a:lnSpc>
              <a:spcBef>
                <a:spcPts val="1001"/>
              </a:spcBef>
              <a:buClr>
                <a:srgbClr val="353535"/>
              </a:buClr>
              <a:buFont typeface="Wingdings 3" charset="2"/>
              <a:buChar char=""/>
            </a:pPr>
            <a:r>
              <a:rPr b="0" lang="en-US" sz="2800" spc="-1" strike="noStrike">
                <a:solidFill>
                  <a:srgbClr val="000000"/>
                </a:solidFill>
                <a:latin typeface="Times New Roman"/>
              </a:rPr>
              <a:t>Objective </a:t>
            </a:r>
            <a:endParaRPr b="0" lang="en-US" sz="2800" spc="-1" strike="noStrike">
              <a:solidFill>
                <a:srgbClr val="404040"/>
              </a:solidFill>
              <a:latin typeface="Times New Roman"/>
            </a:endParaRPr>
          </a:p>
          <a:p>
            <a:pPr marL="343080" indent="-342720">
              <a:lnSpc>
                <a:spcPct val="100000"/>
              </a:lnSpc>
              <a:spcBef>
                <a:spcPts val="1001"/>
              </a:spcBef>
              <a:buClr>
                <a:srgbClr val="353535"/>
              </a:buClr>
              <a:buFont typeface="Wingdings 3" charset="2"/>
              <a:buChar char=""/>
            </a:pPr>
            <a:r>
              <a:rPr b="0" lang="en-US" sz="2800" spc="-1" strike="noStrike">
                <a:solidFill>
                  <a:srgbClr val="000000"/>
                </a:solidFill>
                <a:latin typeface="Times New Roman"/>
              </a:rPr>
              <a:t>Pre Processing</a:t>
            </a:r>
            <a:endParaRPr b="0" lang="en-US" sz="2800" spc="-1" strike="noStrike">
              <a:solidFill>
                <a:srgbClr val="404040"/>
              </a:solidFill>
              <a:latin typeface="Times New Roman"/>
            </a:endParaRPr>
          </a:p>
          <a:p>
            <a:pPr marL="343080" indent="-342720">
              <a:lnSpc>
                <a:spcPct val="100000"/>
              </a:lnSpc>
              <a:spcBef>
                <a:spcPts val="1001"/>
              </a:spcBef>
              <a:buClr>
                <a:srgbClr val="353535"/>
              </a:buClr>
              <a:buFont typeface="Wingdings 3" charset="2"/>
              <a:buChar char=""/>
            </a:pPr>
            <a:r>
              <a:rPr b="0" lang="en-US" sz="2800" spc="-1" strike="noStrike">
                <a:solidFill>
                  <a:srgbClr val="000000"/>
                </a:solidFill>
                <a:latin typeface="Times New Roman"/>
              </a:rPr>
              <a:t>License Plate Extraction</a:t>
            </a:r>
            <a:endParaRPr b="0" lang="en-US" sz="2800" spc="-1" strike="noStrike">
              <a:solidFill>
                <a:srgbClr val="404040"/>
              </a:solidFill>
              <a:latin typeface="Times New Roman"/>
            </a:endParaRPr>
          </a:p>
          <a:p>
            <a:pPr marL="343080" indent="-342720">
              <a:lnSpc>
                <a:spcPct val="100000"/>
              </a:lnSpc>
              <a:spcBef>
                <a:spcPts val="1001"/>
              </a:spcBef>
              <a:buClr>
                <a:srgbClr val="353535"/>
              </a:buClr>
              <a:buFont typeface="Wingdings 3" charset="2"/>
              <a:buChar char=""/>
            </a:pPr>
            <a:r>
              <a:rPr b="0" lang="en-US" sz="2800" spc="-1" strike="noStrike">
                <a:solidFill>
                  <a:srgbClr val="000000"/>
                </a:solidFill>
                <a:latin typeface="Times New Roman"/>
              </a:rPr>
              <a:t>Segmentation of Character</a:t>
            </a:r>
            <a:endParaRPr b="0" lang="en-US" sz="2800" spc="-1" strike="noStrike">
              <a:solidFill>
                <a:srgbClr val="404040"/>
              </a:solidFill>
              <a:latin typeface="Times New Roman"/>
            </a:endParaRPr>
          </a:p>
          <a:p>
            <a:pPr marL="343080" indent="-342720">
              <a:lnSpc>
                <a:spcPct val="100000"/>
              </a:lnSpc>
              <a:spcBef>
                <a:spcPts val="1001"/>
              </a:spcBef>
              <a:buClr>
                <a:srgbClr val="353535"/>
              </a:buClr>
              <a:buFont typeface="Wingdings 3" charset="2"/>
              <a:buChar char=""/>
            </a:pPr>
            <a:r>
              <a:rPr b="0" lang="en-US" sz="2800" spc="-1" strike="noStrike">
                <a:solidFill>
                  <a:srgbClr val="000000"/>
                </a:solidFill>
                <a:latin typeface="Times New Roman"/>
              </a:rPr>
              <a:t>Feature Extraction</a:t>
            </a:r>
            <a:endParaRPr b="0" lang="en-US" sz="2800" spc="-1" strike="noStrike">
              <a:solidFill>
                <a:srgbClr val="404040"/>
              </a:solidFill>
              <a:latin typeface="Times New Roman"/>
            </a:endParaRPr>
          </a:p>
          <a:p>
            <a:pPr marL="343080" indent="-342720">
              <a:lnSpc>
                <a:spcPct val="100000"/>
              </a:lnSpc>
              <a:spcBef>
                <a:spcPts val="1001"/>
              </a:spcBef>
              <a:buClr>
                <a:srgbClr val="353535"/>
              </a:buClr>
              <a:buFont typeface="Wingdings 3" charset="2"/>
              <a:buChar char=""/>
            </a:pPr>
            <a:r>
              <a:rPr b="0" lang="en-US" sz="2800" spc="-1" strike="noStrike">
                <a:solidFill>
                  <a:srgbClr val="000000"/>
                </a:solidFill>
                <a:latin typeface="Times New Roman"/>
              </a:rPr>
              <a:t>Classifier</a:t>
            </a:r>
            <a:endParaRPr b="0" lang="en-US" sz="2800" spc="-1" strike="noStrike">
              <a:solidFill>
                <a:srgbClr val="404040"/>
              </a:solidFill>
              <a:latin typeface="Times New Roman"/>
            </a:endParaRPr>
          </a:p>
          <a:p>
            <a:pPr>
              <a:lnSpc>
                <a:spcPct val="100000"/>
              </a:lnSpc>
              <a:spcBef>
                <a:spcPts val="1001"/>
              </a:spcBef>
            </a:pPr>
            <a:endParaRPr b="0" lang="en-US" sz="2800" spc="-1" strike="noStrike">
              <a:solidFill>
                <a:srgbClr val="404040"/>
              </a:solidFill>
              <a:latin typeface="Times New Roman"/>
            </a:endParaRPr>
          </a:p>
          <a:p>
            <a:pPr>
              <a:lnSpc>
                <a:spcPct val="100000"/>
              </a:lnSpc>
              <a:spcBef>
                <a:spcPts val="1001"/>
              </a:spcBef>
            </a:pPr>
            <a:endParaRPr b="0" lang="en-US" sz="2800" spc="-1" strike="noStrike">
              <a:solidFill>
                <a:srgbClr val="404040"/>
              </a:solidFill>
              <a:latin typeface="Times New Roman"/>
            </a:endParaRPr>
          </a:p>
        </p:txBody>
      </p:sp>
      <p:sp>
        <p:nvSpPr>
          <p:cNvPr id="149" name="TextShape 3"/>
          <p:cNvSpPr txBox="1"/>
          <p:nvPr/>
        </p:nvSpPr>
        <p:spPr>
          <a:xfrm>
            <a:off x="531720" y="787680"/>
            <a:ext cx="779400" cy="364680"/>
          </a:xfrm>
          <a:prstGeom prst="rect">
            <a:avLst/>
          </a:prstGeom>
          <a:noFill/>
          <a:ln>
            <a:noFill/>
          </a:ln>
        </p:spPr>
        <p:txBody>
          <a:bodyPr anchor="ctr"/>
          <a:p>
            <a:pPr algn="r">
              <a:lnSpc>
                <a:spcPct val="100000"/>
              </a:lnSpc>
            </a:pPr>
            <a:fld id="{DC3ED688-7CF5-4734-AD59-182D4456DE1C}" type="slidenum">
              <a:rPr b="0" lang="en-GB" sz="2000" spc="-1" strike="noStrike">
                <a:solidFill>
                  <a:srgbClr val="feffff"/>
                </a:solidFill>
                <a:latin typeface="Times New Roman"/>
              </a:rPr>
              <a:t>1</a:t>
            </a:fld>
            <a:endParaRPr b="0" lang="en-GB" sz="2000" spc="-1" strike="noStrike">
              <a:latin typeface="Times New Roman"/>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TextShape 1"/>
          <p:cNvSpPr txBox="1"/>
          <p:nvPr/>
        </p:nvSpPr>
        <p:spPr>
          <a:xfrm>
            <a:off x="1638360" y="304920"/>
            <a:ext cx="8915040" cy="5119200"/>
          </a:xfrm>
          <a:prstGeom prst="rect">
            <a:avLst/>
          </a:prstGeom>
          <a:noFill/>
          <a:ln>
            <a:noFill/>
          </a:ln>
        </p:spPr>
        <p:txBody>
          <a:bodyPr/>
          <a:p>
            <a:pPr marL="343080" indent="-342720">
              <a:lnSpc>
                <a:spcPct val="100000"/>
              </a:lnSpc>
              <a:spcBef>
                <a:spcPts val="1001"/>
              </a:spcBef>
              <a:buClr>
                <a:srgbClr val="353535"/>
              </a:buClr>
              <a:buFont typeface="Wingdings 3" charset="2"/>
              <a:buChar char=""/>
            </a:pPr>
            <a:r>
              <a:rPr b="0" lang="en-US" sz="3200" spc="-1" strike="noStrike">
                <a:solidFill>
                  <a:srgbClr val="404040"/>
                </a:solidFill>
                <a:latin typeface="Times New Roman"/>
              </a:rPr>
              <a:t> </a:t>
            </a:r>
            <a:endParaRPr b="0" lang="en-US" sz="3200" spc="-1" strike="noStrike">
              <a:solidFill>
                <a:srgbClr val="404040"/>
              </a:solidFill>
              <a:latin typeface="Times New Roman"/>
            </a:endParaRPr>
          </a:p>
          <a:p>
            <a:pPr marL="343080" indent="-342720">
              <a:lnSpc>
                <a:spcPct val="100000"/>
              </a:lnSpc>
              <a:spcBef>
                <a:spcPts val="1001"/>
              </a:spcBef>
              <a:buClr>
                <a:srgbClr val="353535"/>
              </a:buClr>
              <a:buFont typeface="Wingdings 3" charset="2"/>
              <a:buChar char=""/>
            </a:pPr>
            <a:r>
              <a:rPr b="0" lang="en-US" sz="3200" spc="-1" strike="noStrike">
                <a:solidFill>
                  <a:srgbClr val="404040"/>
                </a:solidFill>
                <a:latin typeface="Times New Roman"/>
              </a:rPr>
              <a:t> </a:t>
            </a:r>
            <a:endParaRPr b="0" lang="en-US" sz="3200" spc="-1" strike="noStrike">
              <a:solidFill>
                <a:srgbClr val="404040"/>
              </a:solidFill>
              <a:latin typeface="Times New Roman"/>
            </a:endParaRPr>
          </a:p>
          <a:p>
            <a:pPr>
              <a:lnSpc>
                <a:spcPct val="100000"/>
              </a:lnSpc>
              <a:spcBef>
                <a:spcPts val="1001"/>
              </a:spcBef>
            </a:pPr>
            <a:endParaRPr b="0" lang="en-US" sz="3200" spc="-1" strike="noStrike">
              <a:solidFill>
                <a:srgbClr val="404040"/>
              </a:solidFill>
              <a:latin typeface="Times New Roman"/>
            </a:endParaRPr>
          </a:p>
          <a:p>
            <a:pPr>
              <a:lnSpc>
                <a:spcPct val="100000"/>
              </a:lnSpc>
              <a:spcBef>
                <a:spcPts val="1001"/>
              </a:spcBef>
            </a:pPr>
            <a:endParaRPr b="0" lang="en-US" sz="3200" spc="-1" strike="noStrike">
              <a:solidFill>
                <a:srgbClr val="404040"/>
              </a:solidFill>
              <a:latin typeface="Times New Roman"/>
            </a:endParaRPr>
          </a:p>
        </p:txBody>
      </p:sp>
      <p:sp>
        <p:nvSpPr>
          <p:cNvPr id="258" name="TextShape 2"/>
          <p:cNvSpPr txBox="1"/>
          <p:nvPr/>
        </p:nvSpPr>
        <p:spPr>
          <a:xfrm>
            <a:off x="1638360" y="304920"/>
            <a:ext cx="8915040" cy="5119200"/>
          </a:xfrm>
          <a:prstGeom prst="rect">
            <a:avLst/>
          </a:prstGeom>
          <a:blipFill rotWithShape="0">
            <a:blip r:embed="rId1"/>
            <a:stretch>
              <a:fillRect/>
            </a:stretch>
          </a:blipFill>
          <a:ln>
            <a:noFill/>
          </a:ln>
        </p:spPr>
        <p:txBody>
          <a:bodyPr/>
          <a:p>
            <a:pPr marL="343080" indent="-342720">
              <a:lnSpc>
                <a:spcPct val="100000"/>
              </a:lnSpc>
              <a:spcBef>
                <a:spcPts val="1001"/>
              </a:spcBef>
              <a:buClr>
                <a:srgbClr val="353535"/>
              </a:buClr>
              <a:buFont typeface="Wingdings 3" charset="2"/>
              <a:buChar char=""/>
            </a:pPr>
            <a:r>
              <a:rPr b="0" lang="en-US" sz="1800" spc="-1" strike="noStrike">
                <a:latin typeface="Times New Roman"/>
              </a:rPr>
              <a:t> </a:t>
            </a:r>
            <a:endParaRPr b="0" lang="en-US" sz="1800" spc="-1" strike="noStrike">
              <a:solidFill>
                <a:srgbClr val="404040"/>
              </a:solidFill>
              <a:latin typeface="Times New Roman"/>
            </a:endParaRPr>
          </a:p>
        </p:txBody>
      </p:sp>
      <p:pic>
        <p:nvPicPr>
          <p:cNvPr id="259" name="Picture 3" descr=""/>
          <p:cNvPicPr/>
          <p:nvPr/>
        </p:nvPicPr>
        <p:blipFill>
          <a:blip r:embed="rId2"/>
          <a:stretch/>
        </p:blipFill>
        <p:spPr>
          <a:xfrm>
            <a:off x="1245240" y="1767240"/>
            <a:ext cx="9700920" cy="4844160"/>
          </a:xfrm>
          <a:prstGeom prst="rect">
            <a:avLst/>
          </a:prstGeom>
          <a:ln>
            <a:noFill/>
          </a:ln>
        </p:spPr>
      </p:pic>
    </p:spTree>
  </p:cSld>
  <p:timing>
    <p:tnLst>
      <p:par>
        <p:cTn id="255" dur="indefinite" restart="never" nodeType="tmRoot">
          <p:childTnLst>
            <p:seq>
              <p:cTn id="256" dur="indefinite" nodeType="mainSeq">
                <p:childTnLst>
                  <p:par>
                    <p:cTn id="257" fill="hold">
                      <p:stCondLst>
                        <p:cond delay="indefinite"/>
                      </p:stCondLst>
                      <p:childTnLst>
                        <p:par>
                          <p:cTn id="258" fill="hold">
                            <p:stCondLst>
                              <p:cond delay="0"/>
                            </p:stCondLst>
                            <p:childTnLst>
                              <p:par>
                                <p:cTn id="259" nodeType="clickEffect" fill="hold" presetClass="entr" presetID="1">
                                  <p:stCondLst>
                                    <p:cond delay="0"/>
                                  </p:stCondLst>
                                  <p:childTnLst>
                                    <p:set>
                                      <p:cBhvr>
                                        <p:cTn id="260" dur="1" fill="hold">
                                          <p:stCondLst>
                                            <p:cond delay="0"/>
                                          </p:stCondLst>
                                        </p:cTn>
                                        <p:tgtEl>
                                          <p:spTgt spid="259"/>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TextShape 1"/>
          <p:cNvSpPr txBox="1"/>
          <p:nvPr/>
        </p:nvSpPr>
        <p:spPr>
          <a:xfrm>
            <a:off x="1881720" y="272160"/>
            <a:ext cx="8911440" cy="899280"/>
          </a:xfrm>
          <a:prstGeom prst="rect">
            <a:avLst/>
          </a:prstGeom>
          <a:noFill/>
          <a:ln>
            <a:noFill/>
          </a:ln>
        </p:spPr>
        <p:txBody>
          <a:bodyPr/>
          <a:p>
            <a:pPr>
              <a:lnSpc>
                <a:spcPct val="100000"/>
              </a:lnSpc>
            </a:pPr>
            <a:r>
              <a:rPr b="0" lang="en-US" sz="3600" spc="-1" strike="noStrike">
                <a:solidFill>
                  <a:srgbClr val="000000"/>
                </a:solidFill>
                <a:latin typeface="Times New Roman"/>
              </a:rPr>
              <a:t>Histogram of Gradients 8 X 8 cells</a:t>
            </a:r>
            <a:endParaRPr b="0" lang="en-US" sz="3600" spc="-1" strike="noStrike">
              <a:solidFill>
                <a:srgbClr val="000000"/>
              </a:solidFill>
              <a:latin typeface="Times New Roman"/>
            </a:endParaRPr>
          </a:p>
        </p:txBody>
      </p:sp>
      <p:pic>
        <p:nvPicPr>
          <p:cNvPr id="261" name="Content Placeholder 3" descr=""/>
          <p:cNvPicPr/>
          <p:nvPr/>
        </p:nvPicPr>
        <p:blipFill>
          <a:blip r:embed="rId1"/>
          <a:srcRect l="66705" t="371" r="4697" b="0"/>
          <a:stretch/>
        </p:blipFill>
        <p:spPr>
          <a:xfrm>
            <a:off x="8955000" y="1653840"/>
            <a:ext cx="2725200" cy="5022720"/>
          </a:xfrm>
          <a:prstGeom prst="rect">
            <a:avLst/>
          </a:prstGeom>
          <a:ln>
            <a:noFill/>
          </a:ln>
        </p:spPr>
      </p:pic>
      <p:pic>
        <p:nvPicPr>
          <p:cNvPr id="262" name="Picture 5" descr=""/>
          <p:cNvPicPr/>
          <p:nvPr/>
        </p:nvPicPr>
        <p:blipFill>
          <a:blip r:embed="rId2"/>
          <a:stretch/>
        </p:blipFill>
        <p:spPr>
          <a:xfrm>
            <a:off x="1883880" y="1415880"/>
            <a:ext cx="2747520" cy="5022720"/>
          </a:xfrm>
          <a:prstGeom prst="rect">
            <a:avLst/>
          </a:prstGeom>
          <a:ln>
            <a:noFill/>
          </a:ln>
        </p:spPr>
      </p:pic>
      <p:graphicFrame>
        <p:nvGraphicFramePr>
          <p:cNvPr id="263" name="Table 2"/>
          <p:cNvGraphicFramePr/>
          <p:nvPr/>
        </p:nvGraphicFramePr>
        <p:xfrm>
          <a:off x="1881720" y="1415880"/>
          <a:ext cx="2885760" cy="5041440"/>
        </p:xfrm>
        <a:graphic>
          <a:graphicData uri="http://schemas.openxmlformats.org/drawingml/2006/table">
            <a:tbl>
              <a:tblPr/>
              <a:tblGrid>
                <a:gridCol w="961920"/>
                <a:gridCol w="961920"/>
                <a:gridCol w="961920"/>
              </a:tblGrid>
              <a:tr h="1680480">
                <a:tc>
                  <a:tcPr marL="91440" marR="91440">
                    <a:lnL w="38160">
                      <a:solidFill>
                        <a:srgbClr val="ff0000"/>
                      </a:solidFill>
                    </a:lnL>
                    <a:lnR w="38160">
                      <a:solidFill>
                        <a:srgbClr val="ff0000"/>
                      </a:solidFill>
                    </a:lnR>
                    <a:lnT w="38160">
                      <a:solidFill>
                        <a:srgbClr val="ff0000"/>
                      </a:solidFill>
                    </a:lnT>
                    <a:lnB w="38160">
                      <a:solidFill>
                        <a:srgbClr val="ff0000"/>
                      </a:solidFill>
                    </a:lnB>
                    <a:noFill/>
                  </a:tcPr>
                </a:tc>
                <a:tc>
                  <a:tcPr marL="91440" marR="91440">
                    <a:lnL w="38160">
                      <a:solidFill>
                        <a:srgbClr val="ff0000"/>
                      </a:solidFill>
                    </a:lnL>
                    <a:lnR w="38160">
                      <a:solidFill>
                        <a:srgbClr val="ff0000"/>
                      </a:solidFill>
                    </a:lnR>
                    <a:lnT w="38160">
                      <a:solidFill>
                        <a:srgbClr val="ff0000"/>
                      </a:solidFill>
                    </a:lnT>
                    <a:lnB w="38160">
                      <a:solidFill>
                        <a:srgbClr val="ff0000"/>
                      </a:solidFill>
                    </a:lnB>
                    <a:noFill/>
                  </a:tcPr>
                </a:tc>
                <a:tc>
                  <a:tcPr marL="91440" marR="91440">
                    <a:lnL w="38160">
                      <a:solidFill>
                        <a:srgbClr val="ff0000"/>
                      </a:solidFill>
                    </a:lnL>
                    <a:lnR w="38160">
                      <a:solidFill>
                        <a:srgbClr val="ff0000"/>
                      </a:solidFill>
                    </a:lnR>
                    <a:lnT w="38160">
                      <a:solidFill>
                        <a:srgbClr val="ff0000"/>
                      </a:solidFill>
                    </a:lnT>
                    <a:lnB w="38160">
                      <a:solidFill>
                        <a:srgbClr val="ff0000"/>
                      </a:solidFill>
                    </a:lnB>
                    <a:noFill/>
                  </a:tcPr>
                </a:tc>
              </a:tr>
              <a:tr h="1680480">
                <a:tc>
                  <a:tcPr marL="91440" marR="91440">
                    <a:lnL w="38160">
                      <a:solidFill>
                        <a:srgbClr val="ff0000"/>
                      </a:solidFill>
                    </a:lnL>
                    <a:lnR w="38160">
                      <a:solidFill>
                        <a:srgbClr val="ff0000"/>
                      </a:solidFill>
                    </a:lnR>
                    <a:lnT w="38160">
                      <a:solidFill>
                        <a:srgbClr val="ff0000"/>
                      </a:solidFill>
                    </a:lnT>
                    <a:lnB w="38160">
                      <a:solidFill>
                        <a:srgbClr val="ff0000"/>
                      </a:solidFill>
                    </a:lnB>
                    <a:noFill/>
                  </a:tcPr>
                </a:tc>
                <a:tc>
                  <a:tcPr marL="91440" marR="91440">
                    <a:lnL w="38160">
                      <a:solidFill>
                        <a:srgbClr val="ff0000"/>
                      </a:solidFill>
                    </a:lnL>
                    <a:lnR w="38160">
                      <a:solidFill>
                        <a:srgbClr val="ff0000"/>
                      </a:solidFill>
                    </a:lnR>
                    <a:lnT w="38160">
                      <a:solidFill>
                        <a:srgbClr val="ff0000"/>
                      </a:solidFill>
                    </a:lnT>
                    <a:lnB w="38160">
                      <a:solidFill>
                        <a:srgbClr val="ff0000"/>
                      </a:solidFill>
                    </a:lnB>
                    <a:noFill/>
                  </a:tcPr>
                </a:tc>
                <a:tc>
                  <a:tcPr marL="91440" marR="91440">
                    <a:lnL w="38160">
                      <a:solidFill>
                        <a:srgbClr val="ff0000"/>
                      </a:solidFill>
                    </a:lnL>
                    <a:lnR w="38160">
                      <a:solidFill>
                        <a:srgbClr val="ff0000"/>
                      </a:solidFill>
                    </a:lnR>
                    <a:lnT w="38160">
                      <a:solidFill>
                        <a:srgbClr val="ff0000"/>
                      </a:solidFill>
                    </a:lnT>
                    <a:lnB w="38160">
                      <a:solidFill>
                        <a:srgbClr val="ff0000"/>
                      </a:solidFill>
                    </a:lnB>
                    <a:noFill/>
                  </a:tcPr>
                </a:tc>
              </a:tr>
              <a:tr h="1680480">
                <a:tc>
                  <a:tcPr marL="91440" marR="91440">
                    <a:lnL w="38160">
                      <a:solidFill>
                        <a:srgbClr val="ff0000"/>
                      </a:solidFill>
                    </a:lnL>
                    <a:lnR w="38160">
                      <a:solidFill>
                        <a:srgbClr val="ff0000"/>
                      </a:solidFill>
                    </a:lnR>
                    <a:lnT w="38160">
                      <a:solidFill>
                        <a:srgbClr val="ff0000"/>
                      </a:solidFill>
                    </a:lnT>
                    <a:lnB w="38160">
                      <a:solidFill>
                        <a:srgbClr val="ff0000"/>
                      </a:solidFill>
                    </a:lnB>
                    <a:noFill/>
                  </a:tcPr>
                </a:tc>
                <a:tc>
                  <a:tcPr marL="91440" marR="91440">
                    <a:lnL w="38160">
                      <a:solidFill>
                        <a:srgbClr val="ff0000"/>
                      </a:solidFill>
                    </a:lnL>
                    <a:lnR w="38160">
                      <a:solidFill>
                        <a:srgbClr val="ff0000"/>
                      </a:solidFill>
                    </a:lnR>
                    <a:lnT w="38160">
                      <a:solidFill>
                        <a:srgbClr val="ff0000"/>
                      </a:solidFill>
                    </a:lnT>
                    <a:lnB w="38160">
                      <a:solidFill>
                        <a:srgbClr val="ff0000"/>
                      </a:solidFill>
                    </a:lnB>
                    <a:noFill/>
                  </a:tcPr>
                </a:tc>
                <a:tc>
                  <a:tcPr marL="91440" marR="91440">
                    <a:lnL w="38160">
                      <a:solidFill>
                        <a:srgbClr val="ff0000"/>
                      </a:solidFill>
                    </a:lnL>
                    <a:lnR w="38160">
                      <a:solidFill>
                        <a:srgbClr val="ff0000"/>
                      </a:solidFill>
                    </a:lnR>
                    <a:lnT w="38160">
                      <a:solidFill>
                        <a:srgbClr val="ff0000"/>
                      </a:solidFill>
                    </a:lnT>
                    <a:lnB w="38160">
                      <a:solidFill>
                        <a:srgbClr val="ff0000"/>
                      </a:solidFill>
                    </a:lnB>
                    <a:noFill/>
                  </a:tcPr>
                </a:tc>
              </a:tr>
            </a:tbl>
          </a:graphicData>
        </a:graphic>
      </p:graphicFrame>
      <p:pic>
        <p:nvPicPr>
          <p:cNvPr id="264" name="Picture 9" descr=""/>
          <p:cNvPicPr/>
          <p:nvPr/>
        </p:nvPicPr>
        <p:blipFill>
          <a:blip r:embed="rId3"/>
          <a:stretch/>
        </p:blipFill>
        <p:spPr>
          <a:xfrm>
            <a:off x="5558400" y="2889000"/>
            <a:ext cx="2552760" cy="2562120"/>
          </a:xfrm>
          <a:prstGeom prst="rect">
            <a:avLst/>
          </a:prstGeom>
          <a:ln>
            <a:noFill/>
          </a:ln>
        </p:spPr>
      </p:pic>
      <p:sp>
        <p:nvSpPr>
          <p:cNvPr id="265" name="Line 3"/>
          <p:cNvSpPr/>
          <p:nvPr/>
        </p:nvSpPr>
        <p:spPr>
          <a:xfrm>
            <a:off x="3749040" y="1406160"/>
            <a:ext cx="4223880" cy="1505160"/>
          </a:xfrm>
          <a:prstGeom prst="line">
            <a:avLst/>
          </a:prstGeom>
          <a:ln>
            <a:solidFill>
              <a:srgbClr val="ff0000"/>
            </a:solidFill>
            <a:round/>
          </a:ln>
        </p:spPr>
        <p:style>
          <a:lnRef idx="3">
            <a:schemeClr val="accent2"/>
          </a:lnRef>
          <a:fillRef idx="0">
            <a:schemeClr val="accent2"/>
          </a:fillRef>
          <a:effectRef idx="2">
            <a:schemeClr val="accent2"/>
          </a:effectRef>
          <a:fontRef idx="minor"/>
        </p:style>
      </p:sp>
      <p:sp>
        <p:nvSpPr>
          <p:cNvPr id="266" name="Line 4"/>
          <p:cNvSpPr/>
          <p:nvPr/>
        </p:nvSpPr>
        <p:spPr>
          <a:xfrm>
            <a:off x="2842560" y="3145680"/>
            <a:ext cx="2715480" cy="2290320"/>
          </a:xfrm>
          <a:prstGeom prst="line">
            <a:avLst/>
          </a:prstGeom>
          <a:ln>
            <a:solidFill>
              <a:srgbClr val="ff0000"/>
            </a:solidFill>
            <a:round/>
          </a:ln>
        </p:spPr>
        <p:style>
          <a:lnRef idx="3">
            <a:schemeClr val="accent2"/>
          </a:lnRef>
          <a:fillRef idx="0">
            <a:schemeClr val="accent2"/>
          </a:fillRef>
          <a:effectRef idx="2">
            <a:schemeClr val="accent2"/>
          </a:effectRef>
          <a:fontRef idx="minor"/>
        </p:style>
      </p:sp>
    </p:spTree>
  </p:cSld>
  <p:timing>
    <p:tnLst>
      <p:par>
        <p:cTn id="261" dur="indefinite" restart="never" nodeType="tmRoot">
          <p:childTnLst>
            <p:seq>
              <p:cTn id="26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TextShape 1"/>
          <p:cNvSpPr txBox="1"/>
          <p:nvPr/>
        </p:nvSpPr>
        <p:spPr>
          <a:xfrm>
            <a:off x="2593080" y="624240"/>
            <a:ext cx="8911440" cy="1280520"/>
          </a:xfrm>
          <a:prstGeom prst="rect">
            <a:avLst/>
          </a:prstGeom>
          <a:noFill/>
          <a:ln>
            <a:noFill/>
          </a:ln>
        </p:spPr>
        <p:txBody>
          <a:bodyPr/>
          <a:p>
            <a:endParaRPr b="0" lang="en-US" sz="1800" spc="-1" strike="noStrike">
              <a:solidFill>
                <a:srgbClr val="000000"/>
              </a:solidFill>
              <a:latin typeface="Times New Roman"/>
            </a:endParaRPr>
          </a:p>
        </p:txBody>
      </p:sp>
      <p:pic>
        <p:nvPicPr>
          <p:cNvPr id="268" name="Picture 2" descr=""/>
          <p:cNvPicPr/>
          <p:nvPr/>
        </p:nvPicPr>
        <p:blipFill>
          <a:blip r:embed="rId1"/>
          <a:stretch/>
        </p:blipFill>
        <p:spPr>
          <a:xfrm>
            <a:off x="2593080" y="1120680"/>
            <a:ext cx="7223400" cy="5112720"/>
          </a:xfrm>
          <a:prstGeom prst="rect">
            <a:avLst/>
          </a:prstGeom>
          <a:ln>
            <a:noFill/>
          </a:ln>
        </p:spPr>
      </p:pic>
      <p:pic>
        <p:nvPicPr>
          <p:cNvPr id="269" name="Picture 4" descr=""/>
          <p:cNvPicPr/>
          <p:nvPr/>
        </p:nvPicPr>
        <p:blipFill>
          <a:blip r:embed="rId2"/>
          <a:stretch/>
        </p:blipFill>
        <p:spPr>
          <a:xfrm>
            <a:off x="2521800" y="624240"/>
            <a:ext cx="8095320" cy="5560920"/>
          </a:xfrm>
          <a:prstGeom prst="rect">
            <a:avLst/>
          </a:prstGeom>
          <a:ln>
            <a:noFill/>
          </a:ln>
        </p:spPr>
      </p:pic>
    </p:spTree>
  </p:cSld>
  <p:timing>
    <p:tnLst>
      <p:par>
        <p:cTn id="263" dur="indefinite" restart="never" nodeType="tmRoot">
          <p:childTnLst>
            <p:seq>
              <p:cTn id="264" dur="indefinite" nodeType="mainSeq">
                <p:childTnLst>
                  <p:par>
                    <p:cTn id="265" fill="hold">
                      <p:stCondLst>
                        <p:cond delay="indefinite"/>
                      </p:stCondLst>
                      <p:childTnLst>
                        <p:par>
                          <p:cTn id="266" fill="hold">
                            <p:stCondLst>
                              <p:cond delay="0"/>
                            </p:stCondLst>
                            <p:childTnLst>
                              <p:par>
                                <p:cTn id="267" nodeType="clickEffect" fill="hold" presetClass="entr" presetID="1">
                                  <p:stCondLst>
                                    <p:cond delay="0"/>
                                  </p:stCondLst>
                                  <p:childTnLst>
                                    <p:set>
                                      <p:cBhvr>
                                        <p:cTn id="268" dur="1" fill="hold">
                                          <p:stCondLst>
                                            <p:cond delay="0"/>
                                          </p:stCondLst>
                                        </p:cTn>
                                        <p:tgtEl>
                                          <p:spTgt spid="268"/>
                                        </p:tgtEl>
                                        <p:attrNameLst>
                                          <p:attrName>style.visibility</p:attrName>
                                        </p:attrNameLst>
                                      </p:cBhvr>
                                      <p:to>
                                        <p:strVal val="visible"/>
                                      </p:to>
                                    </p:set>
                                  </p:childTnLst>
                                </p:cTn>
                              </p:par>
                            </p:childTnLst>
                          </p:cTn>
                        </p:par>
                      </p:childTnLst>
                    </p:cTn>
                  </p:par>
                  <p:par>
                    <p:cTn id="269" fill="hold">
                      <p:stCondLst>
                        <p:cond delay="indefinite"/>
                      </p:stCondLst>
                      <p:childTnLst>
                        <p:par>
                          <p:cTn id="270" fill="hold">
                            <p:stCondLst>
                              <p:cond delay="0"/>
                            </p:stCondLst>
                            <p:childTnLst>
                              <p:par>
                                <p:cTn id="271" nodeType="clickEffect" fill="hold" presetClass="entr" presetID="1">
                                  <p:stCondLst>
                                    <p:cond delay="0"/>
                                  </p:stCondLst>
                                  <p:childTnLst>
                                    <p:set>
                                      <p:cBhvr>
                                        <p:cTn id="272" dur="1" fill="hold">
                                          <p:stCondLst>
                                            <p:cond delay="0"/>
                                          </p:stCondLst>
                                        </p:cTn>
                                        <p:tgtEl>
                                          <p:spTgt spid="269"/>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CustomShape 1"/>
          <p:cNvSpPr/>
          <p:nvPr/>
        </p:nvSpPr>
        <p:spPr>
          <a:xfrm>
            <a:off x="0" y="0"/>
            <a:ext cx="12188520" cy="6857640"/>
          </a:xfrm>
          <a:prstGeom prst="rect">
            <a:avLst/>
          </a:prstGeom>
          <a:gradFill rotWithShape="0">
            <a:gsLst>
              <a:gs pos="0">
                <a:schemeClr val="bg1">
                  <a:tint val="90000"/>
                  <a:satMod val="92000"/>
                  <a:lumMod val="120000"/>
                </a:schemeClr>
              </a:gs>
              <a:gs pos="100000">
                <a:schemeClr val="bg1">
                  <a:shade val="98000"/>
                  <a:satMod val="120000"/>
                  <a:lumMod val="98000"/>
                </a:schemeClr>
              </a:gs>
            </a:gsLst>
            <a:lin ang="0"/>
          </a:gradFill>
          <a:ln>
            <a:noFill/>
          </a:ln>
        </p:spPr>
        <p:style>
          <a:lnRef idx="2">
            <a:schemeClr val="accent1">
              <a:shade val="50000"/>
            </a:schemeClr>
          </a:lnRef>
          <a:fillRef idx="1">
            <a:schemeClr val="accent1"/>
          </a:fillRef>
          <a:effectRef idx="0">
            <a:schemeClr val="accent1"/>
          </a:effectRef>
          <a:fontRef idx="minor"/>
        </p:style>
      </p:sp>
      <p:sp>
        <p:nvSpPr>
          <p:cNvPr id="271" name="TextShape 2"/>
          <p:cNvSpPr txBox="1"/>
          <p:nvPr/>
        </p:nvSpPr>
        <p:spPr>
          <a:xfrm>
            <a:off x="1893960" y="371520"/>
            <a:ext cx="8583120" cy="732600"/>
          </a:xfrm>
          <a:prstGeom prst="rect">
            <a:avLst/>
          </a:prstGeom>
          <a:noFill/>
          <a:ln>
            <a:noFill/>
          </a:ln>
        </p:spPr>
        <p:txBody>
          <a:bodyPr>
            <a:normAutofit/>
          </a:bodyPr>
          <a:p>
            <a:pPr>
              <a:lnSpc>
                <a:spcPct val="90000"/>
              </a:lnSpc>
            </a:pPr>
            <a:r>
              <a:rPr b="0" lang="en-US" sz="4000" spc="-1" strike="noStrike">
                <a:solidFill>
                  <a:srgbClr val="000000"/>
                </a:solidFill>
                <a:latin typeface="Times New Roman"/>
              </a:rPr>
              <a:t>Block Normalization</a:t>
            </a:r>
            <a:br/>
            <a:endParaRPr b="0" lang="en-US" sz="4000" spc="-1" strike="noStrike">
              <a:solidFill>
                <a:srgbClr val="000000"/>
              </a:solidFill>
              <a:latin typeface="Times New Roman"/>
            </a:endParaRPr>
          </a:p>
        </p:txBody>
      </p:sp>
      <p:sp>
        <p:nvSpPr>
          <p:cNvPr id="272" name="CustomShape 3"/>
          <p:cNvSpPr/>
          <p:nvPr/>
        </p:nvSpPr>
        <p:spPr>
          <a:xfrm>
            <a:off x="0" y="0"/>
            <a:ext cx="182520" cy="6857640"/>
          </a:xfrm>
          <a:prstGeom prst="rect">
            <a:avLst/>
          </a:prstGeom>
          <a:solidFill>
            <a:schemeClr val="tx2"/>
          </a:solidFill>
          <a:ln>
            <a:noFill/>
          </a:ln>
          <a:effectLst>
            <a:outerShdw blurRad="38100" dir="5400000" dist="25400" rotWithShape="0">
              <a:srgbClr val="000000">
                <a:alpha val="25000"/>
              </a:srgbClr>
            </a:outerShdw>
          </a:effectLst>
        </p:spPr>
        <p:style>
          <a:lnRef idx="1">
            <a:schemeClr val="accent1"/>
          </a:lnRef>
          <a:fillRef idx="3">
            <a:schemeClr val="accent1"/>
          </a:fillRef>
          <a:effectRef idx="2">
            <a:schemeClr val="accent1"/>
          </a:effectRef>
          <a:fontRef idx="minor"/>
        </p:style>
      </p:sp>
      <p:sp>
        <p:nvSpPr>
          <p:cNvPr id="273" name="TextShape 4"/>
          <p:cNvSpPr txBox="1"/>
          <p:nvPr/>
        </p:nvSpPr>
        <p:spPr>
          <a:xfrm>
            <a:off x="487440" y="2941920"/>
            <a:ext cx="4295880" cy="3123720"/>
          </a:xfrm>
          <a:prstGeom prst="rect">
            <a:avLst/>
          </a:prstGeom>
          <a:noFill/>
          <a:ln>
            <a:noFill/>
          </a:ln>
        </p:spPr>
        <p:txBody>
          <a:bodyPr>
            <a:normAutofit/>
          </a:bodyPr>
          <a:p>
            <a:pPr>
              <a:lnSpc>
                <a:spcPct val="100000"/>
              </a:lnSpc>
              <a:spcBef>
                <a:spcPts val="1001"/>
              </a:spcBef>
            </a:pPr>
            <a:endParaRPr b="0" lang="en-US" sz="1800" spc="-1" strike="noStrike">
              <a:solidFill>
                <a:srgbClr val="404040"/>
              </a:solidFill>
              <a:latin typeface="Times New Roman"/>
            </a:endParaRPr>
          </a:p>
          <a:p>
            <a:pPr marL="343080" indent="-342720">
              <a:lnSpc>
                <a:spcPct val="100000"/>
              </a:lnSpc>
              <a:spcBef>
                <a:spcPts val="1001"/>
              </a:spcBef>
              <a:buClr>
                <a:srgbClr val="353535"/>
              </a:buClr>
              <a:buFont typeface="Times New Roman"/>
              <a:buAutoNum type="arabicPeriod"/>
            </a:pPr>
            <a:r>
              <a:rPr b="0" lang="en-US" sz="2400" spc="-1" strike="noStrike">
                <a:solidFill>
                  <a:srgbClr val="404040"/>
                </a:solidFill>
                <a:latin typeface="Times New Roman"/>
              </a:rPr>
              <a:t>There are 2 horizontal and 2 vertical positions making a total of 2 x 2 = 4 positions.</a:t>
            </a:r>
            <a:endParaRPr b="0" lang="en-US" sz="2400" spc="-1" strike="noStrike">
              <a:solidFill>
                <a:srgbClr val="404040"/>
              </a:solidFill>
              <a:latin typeface="Times New Roman"/>
            </a:endParaRPr>
          </a:p>
          <a:p>
            <a:pPr marL="343080" indent="-342720">
              <a:lnSpc>
                <a:spcPct val="100000"/>
              </a:lnSpc>
              <a:spcBef>
                <a:spcPts val="1001"/>
              </a:spcBef>
              <a:buClr>
                <a:srgbClr val="353535"/>
              </a:buClr>
              <a:buFont typeface="Times New Roman"/>
              <a:buAutoNum type="arabicPeriod"/>
            </a:pPr>
            <a:r>
              <a:rPr b="0" lang="en-US" sz="2400" spc="-1" strike="noStrike">
                <a:solidFill>
                  <a:srgbClr val="404040"/>
                </a:solidFill>
                <a:latin typeface="Times New Roman"/>
              </a:rPr>
              <a:t>concatenate them all into one giant vector we obtain a 36×4 = </a:t>
            </a:r>
            <a:r>
              <a:rPr b="1" lang="en-US" sz="2400" spc="-1" strike="noStrike">
                <a:solidFill>
                  <a:srgbClr val="404040"/>
                </a:solidFill>
                <a:latin typeface="Times New Roman"/>
              </a:rPr>
              <a:t>144 </a:t>
            </a:r>
            <a:r>
              <a:rPr b="1" lang="en-US" sz="2400" spc="-1" strike="noStrike">
                <a:solidFill>
                  <a:srgbClr val="404040"/>
                </a:solidFill>
                <a:latin typeface="Times New Roman"/>
              </a:rPr>
              <a:t> </a:t>
            </a:r>
            <a:endParaRPr b="0" lang="en-US" sz="2400" spc="-1" strike="noStrike">
              <a:solidFill>
                <a:srgbClr val="404040"/>
              </a:solidFill>
              <a:latin typeface="Times New Roman"/>
            </a:endParaRPr>
          </a:p>
        </p:txBody>
      </p:sp>
      <p:pic>
        <p:nvPicPr>
          <p:cNvPr id="274" name="Picture 2" descr=""/>
          <p:cNvPicPr/>
          <p:nvPr/>
        </p:nvPicPr>
        <p:blipFill>
          <a:blip r:embed="rId1"/>
          <a:stretch/>
        </p:blipFill>
        <p:spPr>
          <a:xfrm>
            <a:off x="5708520" y="2685600"/>
            <a:ext cx="4302720" cy="4359600"/>
          </a:xfrm>
          <a:prstGeom prst="rect">
            <a:avLst/>
          </a:prstGeom>
          <a:ln>
            <a:noFill/>
          </a:ln>
        </p:spPr>
      </p:pic>
      <p:sp>
        <p:nvSpPr>
          <p:cNvPr id="275" name="CustomShape 5"/>
          <p:cNvSpPr/>
          <p:nvPr/>
        </p:nvSpPr>
        <p:spPr>
          <a:xfrm>
            <a:off x="0" y="6061320"/>
            <a:ext cx="1037520" cy="505800"/>
          </a:xfrm>
          <a:custGeom>
            <a:avLst/>
            <a:gdLst/>
            <a:ah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p:style>
      </p:sp>
      <p:sp>
        <p:nvSpPr>
          <p:cNvPr id="276" name="CustomShape 6"/>
          <p:cNvSpPr/>
          <p:nvPr/>
        </p:nvSpPr>
        <p:spPr>
          <a:xfrm>
            <a:off x="611280" y="1820160"/>
            <a:ext cx="9162000" cy="457920"/>
          </a:xfrm>
          <a:prstGeom prst="rect">
            <a:avLst/>
          </a:prstGeom>
          <a:noFill/>
          <a:ln>
            <a:noFill/>
          </a:ln>
        </p:spPr>
        <p:style>
          <a:lnRef idx="0"/>
          <a:fillRef idx="0"/>
          <a:effectRef idx="0"/>
          <a:fontRef idx="minor"/>
        </p:style>
        <p:txBody>
          <a:bodyPr anchor="ctr"/>
          <a:p>
            <a:pPr>
              <a:lnSpc>
                <a:spcPct val="100000"/>
              </a:lnSpc>
            </a:pPr>
            <a:r>
              <a:rPr b="0" lang="en-GB" sz="2400" spc="-1" strike="noStrike">
                <a:solidFill>
                  <a:srgbClr val="000000"/>
                </a:solidFill>
                <a:latin typeface="Times New Roman"/>
              </a:rPr>
              <a:t> </a:t>
            </a:r>
            <a:endParaRPr b="0" lang="en-GB" sz="2400" spc="-1" strike="noStrike">
              <a:latin typeface="Arial"/>
            </a:endParaRPr>
          </a:p>
        </p:txBody>
      </p:sp>
      <p:sp>
        <p:nvSpPr>
          <p:cNvPr id="277" name="CustomShape 7"/>
          <p:cNvSpPr/>
          <p:nvPr/>
        </p:nvSpPr>
        <p:spPr>
          <a:xfrm>
            <a:off x="611280" y="1225440"/>
            <a:ext cx="9162000" cy="1647360"/>
          </a:xfrm>
          <a:prstGeom prst="rect">
            <a:avLst/>
          </a:prstGeom>
          <a:blipFill rotWithShape="0">
            <a:blip r:embed="rId2"/>
            <a:stretch>
              <a:fillRect l="-995" t="-2587" r="0" b="-8137"/>
            </a:stretch>
          </a:blipFill>
          <a:ln>
            <a:noFill/>
          </a:ln>
        </p:spPr>
        <p:style>
          <a:lnRef idx="0"/>
          <a:fillRef idx="0"/>
          <a:effectRef idx="0"/>
          <a:fontRef idx="minor"/>
        </p:style>
        <p:txBody>
          <a:bodyPr lIns="90000" rIns="90000" tIns="45000" bIns="45000"/>
          <a:p>
            <a:pPr>
              <a:lnSpc>
                <a:spcPct val="100000"/>
              </a:lnSpc>
            </a:pPr>
            <a:r>
              <a:rPr b="0" lang="en-GB" sz="1800" spc="-1" strike="noStrike">
                <a:latin typeface="Times New Roman"/>
              </a:rPr>
              <a:t> </a:t>
            </a:r>
            <a:endParaRPr b="0" lang="en-GB" sz="1800" spc="-1" strike="noStrike">
              <a:latin typeface="Arial"/>
            </a:endParaRPr>
          </a:p>
        </p:txBody>
      </p:sp>
    </p:spTree>
  </p:cSld>
  <p:timing>
    <p:tnLst>
      <p:par>
        <p:cTn id="273" dur="indefinite" restart="never" nodeType="tmRoot">
          <p:childTnLst>
            <p:seq>
              <p:cTn id="274" dur="indefinite" nodeType="mainSeq">
                <p:childTnLst>
                  <p:par>
                    <p:cTn id="275" fill="hold">
                      <p:stCondLst>
                        <p:cond delay="indefinite"/>
                      </p:stCondLst>
                      <p:childTnLst>
                        <p:par>
                          <p:cTn id="276" fill="hold">
                            <p:stCondLst>
                              <p:cond delay="0"/>
                            </p:stCondLst>
                            <p:childTnLst>
                              <p:par>
                                <p:cTn id="277" nodeType="clickEffect" fill="hold" presetClass="entr" presetID="1">
                                  <p:stCondLst>
                                    <p:cond delay="0"/>
                                  </p:stCondLst>
                                  <p:childTnLst>
                                    <p:set>
                                      <p:cBhvr>
                                        <p:cTn id="278" dur="1" fill="hold">
                                          <p:stCondLst>
                                            <p:cond delay="0"/>
                                          </p:stCondLst>
                                        </p:cTn>
                                        <p:tgtEl>
                                          <p:spTgt spid="271"/>
                                        </p:tgtEl>
                                        <p:attrNameLst>
                                          <p:attrName>style.visibility</p:attrName>
                                        </p:attrNameLst>
                                      </p:cBhvr>
                                      <p:to>
                                        <p:strVal val="visible"/>
                                      </p:to>
                                    </p:set>
                                  </p:childTnLst>
                                </p:cTn>
                              </p:par>
                            </p:childTnLst>
                          </p:cTn>
                        </p:par>
                      </p:childTnLst>
                    </p:cTn>
                  </p:par>
                  <p:par>
                    <p:cTn id="279" fill="hold">
                      <p:stCondLst>
                        <p:cond delay="indefinite"/>
                      </p:stCondLst>
                      <p:childTnLst>
                        <p:par>
                          <p:cTn id="280" fill="hold">
                            <p:stCondLst>
                              <p:cond delay="0"/>
                            </p:stCondLst>
                            <p:childTnLst>
                              <p:par>
                                <p:cTn id="281" nodeType="clickEffect" fill="hold" presetClass="entr" presetID="1">
                                  <p:stCondLst>
                                    <p:cond delay="0"/>
                                  </p:stCondLst>
                                  <p:childTnLst>
                                    <p:set>
                                      <p:cBhvr>
                                        <p:cTn id="282" dur="1" fill="hold">
                                          <p:stCondLst>
                                            <p:cond delay="0"/>
                                          </p:stCondLst>
                                        </p:cTn>
                                        <p:tgtEl>
                                          <p:spTgt spid="277"/>
                                        </p:tgtEl>
                                        <p:attrNameLst>
                                          <p:attrName>style.visibility</p:attrName>
                                        </p:attrNameLst>
                                      </p:cBhvr>
                                      <p:to>
                                        <p:strVal val="visible"/>
                                      </p:to>
                                    </p:set>
                                  </p:childTnLst>
                                </p:cTn>
                              </p:par>
                              <p:par>
                                <p:cTn id="283" nodeType="withEffect" fill="hold" presetClass="entr" presetID="1">
                                  <p:stCondLst>
                                    <p:cond delay="0"/>
                                  </p:stCondLst>
                                  <p:childTnLst>
                                    <p:set>
                                      <p:cBhvr>
                                        <p:cTn id="284" dur="1" fill="hold">
                                          <p:stCondLst>
                                            <p:cond delay="0"/>
                                          </p:stCondLst>
                                        </p:cTn>
                                        <p:tgtEl>
                                          <p:spTgt spid="274"/>
                                        </p:tgtEl>
                                        <p:attrNameLst>
                                          <p:attrName>style.visibility</p:attrName>
                                        </p:attrNameLst>
                                      </p:cBhvr>
                                      <p:to>
                                        <p:strVal val="visible"/>
                                      </p:to>
                                    </p:set>
                                  </p:childTnLst>
                                </p:cTn>
                              </p:par>
                            </p:childTnLst>
                          </p:cTn>
                        </p:par>
                      </p:childTnLst>
                    </p:cTn>
                  </p:par>
                  <p:par>
                    <p:cTn id="285" fill="hold">
                      <p:stCondLst>
                        <p:cond delay="indefinite"/>
                      </p:stCondLst>
                      <p:childTnLst>
                        <p:par>
                          <p:cTn id="286" fill="hold">
                            <p:stCondLst>
                              <p:cond delay="0"/>
                            </p:stCondLst>
                            <p:childTnLst>
                              <p:par>
                                <p:cTn id="287" nodeType="clickEffect" fill="hold" presetClass="entr" presetID="1">
                                  <p:stCondLst>
                                    <p:cond delay="0"/>
                                  </p:stCondLst>
                                  <p:childTnLst>
                                    <p:set>
                                      <p:cBhvr>
                                        <p:cTn id="288" dur="1" fill="hold">
                                          <p:stCondLst>
                                            <p:cond delay="0"/>
                                          </p:stCondLst>
                                        </p:cTn>
                                        <p:tgtEl>
                                          <p:spTgt spid="273">
                                            <p:txEl>
                                              <p:pRg st="1" end="1"/>
                                            </p:txEl>
                                          </p:spTgt>
                                        </p:tgtEl>
                                        <p:attrNameLst>
                                          <p:attrName>style.visibility</p:attrName>
                                        </p:attrNameLst>
                                      </p:cBhvr>
                                      <p:to>
                                        <p:strVal val="visible"/>
                                      </p:to>
                                    </p:set>
                                  </p:childTnLst>
                                </p:cTn>
                              </p:par>
                            </p:childTnLst>
                          </p:cTn>
                        </p:par>
                      </p:childTnLst>
                    </p:cTn>
                  </p:par>
                  <p:par>
                    <p:cTn id="289" fill="hold">
                      <p:stCondLst>
                        <p:cond delay="indefinite"/>
                      </p:stCondLst>
                      <p:childTnLst>
                        <p:par>
                          <p:cTn id="290" fill="hold">
                            <p:stCondLst>
                              <p:cond delay="0"/>
                            </p:stCondLst>
                            <p:childTnLst>
                              <p:par>
                                <p:cTn id="291" nodeType="clickEffect" fill="hold" presetClass="entr" presetID="1">
                                  <p:stCondLst>
                                    <p:cond delay="0"/>
                                  </p:stCondLst>
                                  <p:childTnLst>
                                    <p:set>
                                      <p:cBhvr>
                                        <p:cTn id="292" dur="1" fill="hold">
                                          <p:stCondLst>
                                            <p:cond delay="0"/>
                                          </p:stCondLst>
                                        </p:cTn>
                                        <p:tgtEl>
                                          <p:spTgt spid="273">
                                            <p:txEl>
                                              <p:pRg st="2" end="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TextShape 1"/>
          <p:cNvSpPr txBox="1"/>
          <p:nvPr/>
        </p:nvSpPr>
        <p:spPr>
          <a:xfrm>
            <a:off x="955800" y="267480"/>
            <a:ext cx="9143640" cy="802080"/>
          </a:xfrm>
          <a:prstGeom prst="rect">
            <a:avLst/>
          </a:prstGeom>
          <a:noFill/>
          <a:ln>
            <a:noFill/>
          </a:ln>
        </p:spPr>
        <p:txBody>
          <a:bodyPr anchor="b"/>
          <a:p>
            <a:pPr algn="ctr">
              <a:lnSpc>
                <a:spcPct val="100000"/>
              </a:lnSpc>
            </a:pPr>
            <a:r>
              <a:rPr b="0" lang="en-US" sz="5400" spc="-1" strike="noStrike">
                <a:solidFill>
                  <a:srgbClr val="000000"/>
                </a:solidFill>
                <a:latin typeface="Times New Roman"/>
              </a:rPr>
              <a:t>Feature Extraction   </a:t>
            </a:r>
            <a:endParaRPr b="0" lang="en-US" sz="5400" spc="-1" strike="noStrike">
              <a:solidFill>
                <a:srgbClr val="000000"/>
              </a:solidFill>
              <a:latin typeface="Times New Roman"/>
            </a:endParaRPr>
          </a:p>
        </p:txBody>
      </p:sp>
      <p:sp>
        <p:nvSpPr>
          <p:cNvPr id="279" name="TextShape 2"/>
          <p:cNvSpPr txBox="1"/>
          <p:nvPr/>
        </p:nvSpPr>
        <p:spPr>
          <a:xfrm>
            <a:off x="955800" y="1069920"/>
            <a:ext cx="9143640" cy="4825800"/>
          </a:xfrm>
          <a:prstGeom prst="rect">
            <a:avLst/>
          </a:prstGeom>
          <a:noFill/>
          <a:ln>
            <a:noFill/>
          </a:ln>
        </p:spPr>
        <p:txBody>
          <a:bodyPr>
            <a:normAutofit/>
          </a:bodyPr>
          <a:p>
            <a:pPr marL="285840" indent="-285480">
              <a:lnSpc>
                <a:spcPct val="100000"/>
              </a:lnSpc>
              <a:spcBef>
                <a:spcPts val="1001"/>
              </a:spcBef>
              <a:buClr>
                <a:srgbClr val="353535"/>
              </a:buClr>
              <a:buFont typeface="Arial"/>
              <a:buChar char="•"/>
            </a:pPr>
            <a:r>
              <a:rPr b="0" lang="en-GB" sz="2400" spc="-1" strike="noStrike">
                <a:solidFill>
                  <a:srgbClr val="000000"/>
                </a:solidFill>
                <a:latin typeface="Times New Roman"/>
              </a:rPr>
              <a:t>Feature Descriptor</a:t>
            </a:r>
            <a:endParaRPr b="0" lang="en-GB" sz="2400" spc="-1" strike="noStrike">
              <a:latin typeface="Arial"/>
            </a:endParaRPr>
          </a:p>
          <a:p>
            <a:pPr>
              <a:lnSpc>
                <a:spcPct val="100000"/>
              </a:lnSpc>
              <a:spcBef>
                <a:spcPts val="1001"/>
              </a:spcBef>
            </a:pPr>
            <a:endParaRPr b="0" lang="en-GB" sz="2400" spc="-1" strike="noStrike">
              <a:latin typeface="Arial"/>
            </a:endParaRPr>
          </a:p>
          <a:p>
            <a:pPr>
              <a:lnSpc>
                <a:spcPct val="100000"/>
              </a:lnSpc>
              <a:spcBef>
                <a:spcPts val="1001"/>
              </a:spcBef>
            </a:pPr>
            <a:endParaRPr b="0" lang="en-GB" sz="2400" spc="-1" strike="noStrike">
              <a:latin typeface="Arial"/>
            </a:endParaRPr>
          </a:p>
          <a:p>
            <a:pPr>
              <a:lnSpc>
                <a:spcPct val="100000"/>
              </a:lnSpc>
              <a:spcBef>
                <a:spcPts val="1001"/>
              </a:spcBef>
            </a:pPr>
            <a:endParaRPr b="0" lang="en-GB" sz="2400" spc="-1" strike="noStrike">
              <a:latin typeface="Arial"/>
            </a:endParaRPr>
          </a:p>
          <a:p>
            <a:pPr>
              <a:lnSpc>
                <a:spcPct val="100000"/>
              </a:lnSpc>
              <a:spcBef>
                <a:spcPts val="1001"/>
              </a:spcBef>
            </a:pPr>
            <a:endParaRPr b="0" lang="en-GB" sz="2400" spc="-1" strike="noStrike">
              <a:latin typeface="Arial"/>
            </a:endParaRPr>
          </a:p>
          <a:p>
            <a:pPr>
              <a:lnSpc>
                <a:spcPct val="100000"/>
              </a:lnSpc>
              <a:spcBef>
                <a:spcPts val="1001"/>
              </a:spcBef>
            </a:pPr>
            <a:endParaRPr b="0" lang="en-GB" sz="2400" spc="-1" strike="noStrike">
              <a:latin typeface="Arial"/>
            </a:endParaRPr>
          </a:p>
          <a:p>
            <a:pPr>
              <a:lnSpc>
                <a:spcPct val="100000"/>
              </a:lnSpc>
              <a:spcBef>
                <a:spcPts val="1001"/>
              </a:spcBef>
            </a:pPr>
            <a:r>
              <a:rPr b="0" lang="en-GB" sz="2400" spc="-1" strike="noStrike">
                <a:solidFill>
                  <a:srgbClr val="000000"/>
                </a:solidFill>
                <a:latin typeface="Times New Roman"/>
              </a:rPr>
              <a:t>	</a:t>
            </a:r>
            <a:r>
              <a:rPr b="0" lang="en-GB" sz="2400" spc="-1" strike="noStrike">
                <a:solidFill>
                  <a:srgbClr val="000000"/>
                </a:solidFill>
                <a:latin typeface="Times New Roman"/>
              </a:rPr>
              <a:t>	</a:t>
            </a:r>
            <a:r>
              <a:rPr b="0" lang="en-GB" sz="2400" spc="-1" strike="noStrike">
                <a:solidFill>
                  <a:srgbClr val="000000"/>
                </a:solidFill>
                <a:latin typeface="Times New Roman"/>
              </a:rPr>
              <a:t>Character – 0</a:t>
            </a:r>
            <a:r>
              <a:rPr b="0" lang="en-GB" sz="2400" spc="-1" strike="noStrike">
                <a:solidFill>
                  <a:srgbClr val="000000"/>
                </a:solidFill>
                <a:latin typeface="Times New Roman"/>
              </a:rPr>
              <a:t>	</a:t>
            </a:r>
            <a:r>
              <a:rPr b="0" lang="en-GB" sz="2400" spc="-1" strike="noStrike">
                <a:solidFill>
                  <a:srgbClr val="000000"/>
                </a:solidFill>
                <a:latin typeface="Times New Roman"/>
              </a:rPr>
              <a:t>	</a:t>
            </a:r>
            <a:r>
              <a:rPr b="0" lang="en-GB" sz="2400" spc="-1" strike="noStrike">
                <a:solidFill>
                  <a:srgbClr val="000000"/>
                </a:solidFill>
                <a:latin typeface="Times New Roman"/>
              </a:rPr>
              <a:t>	</a:t>
            </a:r>
            <a:r>
              <a:rPr b="0" lang="en-GB" sz="2400" spc="-1" strike="noStrike">
                <a:solidFill>
                  <a:srgbClr val="000000"/>
                </a:solidFill>
                <a:latin typeface="Times New Roman"/>
              </a:rPr>
              <a:t>	</a:t>
            </a:r>
            <a:r>
              <a:rPr b="0" lang="en-GB" sz="2400" spc="-1" strike="noStrike">
                <a:solidFill>
                  <a:srgbClr val="000000"/>
                </a:solidFill>
                <a:latin typeface="Times New Roman"/>
              </a:rPr>
              <a:t>	</a:t>
            </a:r>
            <a:r>
              <a:rPr b="0" lang="en-GB" sz="2400" spc="-1" strike="noStrike">
                <a:solidFill>
                  <a:srgbClr val="000000"/>
                </a:solidFill>
                <a:latin typeface="Times New Roman"/>
              </a:rPr>
              <a:t>	</a:t>
            </a:r>
            <a:r>
              <a:rPr b="0" lang="en-GB" sz="2400" spc="-1" strike="noStrike">
                <a:solidFill>
                  <a:srgbClr val="000000"/>
                </a:solidFill>
                <a:latin typeface="Times New Roman"/>
              </a:rPr>
              <a:t>	</a:t>
            </a:r>
            <a:r>
              <a:rPr b="0" lang="en-GB" sz="2400" spc="-1" strike="noStrike">
                <a:solidFill>
                  <a:srgbClr val="000000"/>
                </a:solidFill>
                <a:latin typeface="Times New Roman"/>
              </a:rPr>
              <a:t> Character - 0</a:t>
            </a:r>
            <a:endParaRPr b="0" lang="en-GB" sz="2400" spc="-1" strike="noStrike">
              <a:latin typeface="Arial"/>
            </a:endParaRPr>
          </a:p>
          <a:p>
            <a:pPr>
              <a:lnSpc>
                <a:spcPct val="100000"/>
              </a:lnSpc>
              <a:spcBef>
                <a:spcPts val="1001"/>
              </a:spcBef>
            </a:pPr>
            <a:r>
              <a:rPr b="0" lang="en-GB" sz="2400" spc="-1" strike="noStrike">
                <a:solidFill>
                  <a:srgbClr val="000000"/>
                </a:solidFill>
                <a:latin typeface="Times New Roman"/>
              </a:rPr>
              <a:t>            </a:t>
            </a:r>
            <a:r>
              <a:rPr b="0" lang="en-GB" sz="2400" spc="-1" strike="noStrike">
                <a:solidFill>
                  <a:srgbClr val="000000"/>
                </a:solidFill>
                <a:latin typeface="Times New Roman"/>
              </a:rPr>
              <a:t>Dimensional Vector: 972</a:t>
            </a:r>
            <a:r>
              <a:rPr b="0" lang="en-GB" sz="2400" spc="-1" strike="noStrike">
                <a:solidFill>
                  <a:srgbClr val="000000"/>
                </a:solidFill>
                <a:latin typeface="Times New Roman"/>
              </a:rPr>
              <a:t>	</a:t>
            </a:r>
            <a:r>
              <a:rPr b="0" lang="en-GB" sz="2400" spc="-1" strike="noStrike">
                <a:solidFill>
                  <a:srgbClr val="000000"/>
                </a:solidFill>
                <a:latin typeface="Times New Roman"/>
              </a:rPr>
              <a:t>	</a:t>
            </a:r>
            <a:r>
              <a:rPr b="0" lang="en-GB" sz="2400" spc="-1" strike="noStrike">
                <a:solidFill>
                  <a:srgbClr val="000000"/>
                </a:solidFill>
                <a:latin typeface="Times New Roman"/>
              </a:rPr>
              <a:t>	</a:t>
            </a:r>
            <a:r>
              <a:rPr b="0" lang="en-GB" sz="2400" spc="-1" strike="noStrike">
                <a:solidFill>
                  <a:srgbClr val="000000"/>
                </a:solidFill>
                <a:latin typeface="Times New Roman"/>
              </a:rPr>
              <a:t>	</a:t>
            </a:r>
            <a:r>
              <a:rPr b="0" lang="en-GB" sz="2400" spc="-1" strike="noStrike">
                <a:solidFill>
                  <a:srgbClr val="000000"/>
                </a:solidFill>
                <a:latin typeface="Times New Roman"/>
              </a:rPr>
              <a:t> Dimensional Vector: 144</a:t>
            </a:r>
            <a:endParaRPr b="0" lang="en-GB" sz="2400" spc="-1" strike="noStrike">
              <a:latin typeface="Arial"/>
            </a:endParaRPr>
          </a:p>
          <a:p>
            <a:pPr>
              <a:lnSpc>
                <a:spcPct val="100000"/>
              </a:lnSpc>
              <a:spcBef>
                <a:spcPts val="1001"/>
              </a:spcBef>
            </a:pPr>
            <a:endParaRPr b="0" lang="en-GB" sz="2400" spc="-1" strike="noStrike">
              <a:latin typeface="Arial"/>
            </a:endParaRPr>
          </a:p>
        </p:txBody>
      </p:sp>
      <p:pic>
        <p:nvPicPr>
          <p:cNvPr id="280" name="Picture 6" descr=""/>
          <p:cNvPicPr/>
          <p:nvPr/>
        </p:nvPicPr>
        <p:blipFill>
          <a:blip r:embed="rId1"/>
          <a:stretch/>
        </p:blipFill>
        <p:spPr>
          <a:xfrm>
            <a:off x="1981440" y="2032560"/>
            <a:ext cx="1391760" cy="1855800"/>
          </a:xfrm>
          <a:prstGeom prst="rect">
            <a:avLst/>
          </a:prstGeom>
          <a:ln>
            <a:noFill/>
          </a:ln>
        </p:spPr>
      </p:pic>
      <p:sp>
        <p:nvSpPr>
          <p:cNvPr id="281" name="CustomShape 3"/>
          <p:cNvSpPr/>
          <p:nvPr/>
        </p:nvSpPr>
        <p:spPr>
          <a:xfrm>
            <a:off x="5005440" y="2530080"/>
            <a:ext cx="1086840" cy="69264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282" name="Picture 4" descr=""/>
          <p:cNvPicPr/>
          <p:nvPr/>
        </p:nvPicPr>
        <p:blipFill>
          <a:blip r:embed="rId2"/>
          <a:srcRect l="32840" t="8505" r="31770" b="5635"/>
          <a:stretch/>
        </p:blipFill>
        <p:spPr>
          <a:xfrm>
            <a:off x="6924240" y="1676880"/>
            <a:ext cx="1893960" cy="2388960"/>
          </a:xfrm>
          <a:prstGeom prst="rect">
            <a:avLst/>
          </a:prstGeom>
          <a:ln>
            <a:noFill/>
          </a:ln>
        </p:spPr>
      </p:pic>
      <p:pic>
        <p:nvPicPr>
          <p:cNvPr id="283" name="Picture 8" descr=""/>
          <p:cNvPicPr/>
          <p:nvPr/>
        </p:nvPicPr>
        <p:blipFill>
          <a:blip r:embed="rId3"/>
          <a:stretch/>
        </p:blipFill>
        <p:spPr>
          <a:xfrm>
            <a:off x="1988640" y="2042280"/>
            <a:ext cx="1384560" cy="1846080"/>
          </a:xfrm>
          <a:prstGeom prst="rect">
            <a:avLst/>
          </a:prstGeom>
          <a:ln>
            <a:noFill/>
          </a:ln>
        </p:spPr>
      </p:pic>
      <p:pic>
        <p:nvPicPr>
          <p:cNvPr id="284" name="Picture 10" descr=""/>
          <p:cNvPicPr/>
          <p:nvPr/>
        </p:nvPicPr>
        <p:blipFill>
          <a:blip r:embed="rId4"/>
          <a:srcRect l="22995" t="8383" r="23548" b="3888"/>
          <a:stretch/>
        </p:blipFill>
        <p:spPr>
          <a:xfrm>
            <a:off x="6854040" y="1676880"/>
            <a:ext cx="1940400" cy="2388960"/>
          </a:xfrm>
          <a:prstGeom prst="rect">
            <a:avLst/>
          </a:prstGeom>
          <a:ln>
            <a:noFill/>
          </a:ln>
        </p:spPr>
      </p:pic>
    </p:spTree>
  </p:cSld>
  <p:timing>
    <p:tnLst>
      <p:par>
        <p:cTn id="293" dur="indefinite" restart="never" nodeType="tmRoot">
          <p:childTnLst>
            <p:seq>
              <p:cTn id="294" dur="indefinite" nodeType="mainSeq">
                <p:childTnLst>
                  <p:par>
                    <p:cTn id="295" fill="hold">
                      <p:stCondLst>
                        <p:cond delay="indefinite"/>
                      </p:stCondLst>
                      <p:childTnLst>
                        <p:par>
                          <p:cTn id="296" fill="hold">
                            <p:stCondLst>
                              <p:cond delay="0"/>
                            </p:stCondLst>
                            <p:childTnLst>
                              <p:par>
                                <p:cTn id="297" nodeType="clickEffect" fill="hold" presetClass="entr" presetID="1">
                                  <p:stCondLst>
                                    <p:cond delay="0"/>
                                  </p:stCondLst>
                                  <p:childTnLst>
                                    <p:set>
                                      <p:cBhvr>
                                        <p:cTn id="298" dur="1" fill="hold">
                                          <p:stCondLst>
                                            <p:cond delay="0"/>
                                          </p:stCondLst>
                                        </p:cTn>
                                        <p:tgtEl>
                                          <p:spTgt spid="278"/>
                                        </p:tgtEl>
                                        <p:attrNameLst>
                                          <p:attrName>style.visibility</p:attrName>
                                        </p:attrNameLst>
                                      </p:cBhvr>
                                      <p:to>
                                        <p:strVal val="visible"/>
                                      </p:to>
                                    </p:set>
                                  </p:childTnLst>
                                </p:cTn>
                              </p:par>
                            </p:childTnLst>
                          </p:cTn>
                        </p:par>
                      </p:childTnLst>
                    </p:cTn>
                  </p:par>
                  <p:par>
                    <p:cTn id="299" fill="hold">
                      <p:stCondLst>
                        <p:cond delay="indefinite"/>
                      </p:stCondLst>
                      <p:childTnLst>
                        <p:par>
                          <p:cTn id="300" fill="hold">
                            <p:stCondLst>
                              <p:cond delay="0"/>
                            </p:stCondLst>
                            <p:childTnLst>
                              <p:par>
                                <p:cTn id="301" nodeType="clickEffect" fill="hold" presetClass="entr" presetID="1">
                                  <p:stCondLst>
                                    <p:cond delay="0"/>
                                  </p:stCondLst>
                                  <p:childTnLst>
                                    <p:set>
                                      <p:cBhvr>
                                        <p:cTn id="302" dur="1" fill="hold">
                                          <p:stCondLst>
                                            <p:cond delay="0"/>
                                          </p:stCondLst>
                                        </p:cTn>
                                        <p:tgtEl>
                                          <p:spTgt spid="280"/>
                                        </p:tgtEl>
                                        <p:attrNameLst>
                                          <p:attrName>style.visibility</p:attrName>
                                        </p:attrNameLst>
                                      </p:cBhvr>
                                      <p:to>
                                        <p:strVal val="visible"/>
                                      </p:to>
                                    </p:set>
                                  </p:childTnLst>
                                </p:cTn>
                              </p:par>
                              <p:par>
                                <p:cTn id="303" nodeType="withEffect" fill="hold" presetClass="entr" presetID="1">
                                  <p:stCondLst>
                                    <p:cond delay="0"/>
                                  </p:stCondLst>
                                  <p:childTnLst>
                                    <p:set>
                                      <p:cBhvr>
                                        <p:cTn id="304" dur="1" fill="hold">
                                          <p:stCondLst>
                                            <p:cond delay="0"/>
                                          </p:stCondLst>
                                        </p:cTn>
                                        <p:tgtEl>
                                          <p:spTgt spid="282"/>
                                        </p:tgtEl>
                                        <p:attrNameLst>
                                          <p:attrName>style.visibility</p:attrName>
                                        </p:attrNameLst>
                                      </p:cBhvr>
                                      <p:to>
                                        <p:strVal val="visible"/>
                                      </p:to>
                                    </p:set>
                                  </p:childTnLst>
                                </p:cTn>
                              </p:par>
                            </p:childTnLst>
                          </p:cTn>
                        </p:par>
                      </p:childTnLst>
                    </p:cTn>
                  </p:par>
                  <p:par>
                    <p:cTn id="305" fill="hold">
                      <p:stCondLst>
                        <p:cond delay="indefinite"/>
                      </p:stCondLst>
                      <p:childTnLst>
                        <p:par>
                          <p:cTn id="306" fill="hold">
                            <p:stCondLst>
                              <p:cond delay="0"/>
                            </p:stCondLst>
                            <p:childTnLst>
                              <p:par>
                                <p:cTn id="307" nodeType="clickEffect" fill="hold" presetClass="entr" presetID="1">
                                  <p:stCondLst>
                                    <p:cond delay="0"/>
                                  </p:stCondLst>
                                  <p:childTnLst>
                                    <p:set>
                                      <p:cBhvr>
                                        <p:cTn id="308" dur="1" fill="hold">
                                          <p:stCondLst>
                                            <p:cond delay="0"/>
                                          </p:stCondLst>
                                        </p:cTn>
                                        <p:tgtEl>
                                          <p:spTgt spid="279">
                                            <p:txEl>
                                              <p:pRg st="0" end="0"/>
                                            </p:txEl>
                                          </p:spTgt>
                                        </p:tgtEl>
                                        <p:attrNameLst>
                                          <p:attrName>style.visibility</p:attrName>
                                        </p:attrNameLst>
                                      </p:cBhvr>
                                      <p:to>
                                        <p:strVal val="visible"/>
                                      </p:to>
                                    </p:set>
                                  </p:childTnLst>
                                </p:cTn>
                              </p:par>
                            </p:childTnLst>
                          </p:cTn>
                        </p:par>
                      </p:childTnLst>
                    </p:cTn>
                  </p:par>
                  <p:par>
                    <p:cTn id="309" fill="hold">
                      <p:stCondLst>
                        <p:cond delay="indefinite"/>
                      </p:stCondLst>
                      <p:childTnLst>
                        <p:par>
                          <p:cTn id="310" fill="hold">
                            <p:stCondLst>
                              <p:cond delay="0"/>
                            </p:stCondLst>
                            <p:childTnLst>
                              <p:par>
                                <p:cTn id="311" nodeType="clickEffect" fill="hold" presetClass="entr" presetID="1">
                                  <p:stCondLst>
                                    <p:cond delay="0"/>
                                  </p:stCondLst>
                                  <p:childTnLst>
                                    <p:set>
                                      <p:cBhvr>
                                        <p:cTn id="312" dur="1" fill="hold">
                                          <p:stCondLst>
                                            <p:cond delay="0"/>
                                          </p:stCondLst>
                                        </p:cTn>
                                        <p:tgtEl>
                                          <p:spTgt spid="279">
                                            <p:txEl>
                                              <p:pRg st="6" end="6"/>
                                            </p:txEl>
                                          </p:spTgt>
                                        </p:tgtEl>
                                        <p:attrNameLst>
                                          <p:attrName>style.visibility</p:attrName>
                                        </p:attrNameLst>
                                      </p:cBhvr>
                                      <p:to>
                                        <p:strVal val="visible"/>
                                      </p:to>
                                    </p:set>
                                  </p:childTnLst>
                                </p:cTn>
                              </p:par>
                            </p:childTnLst>
                          </p:cTn>
                        </p:par>
                      </p:childTnLst>
                    </p:cTn>
                  </p:par>
                  <p:par>
                    <p:cTn id="313" fill="hold">
                      <p:stCondLst>
                        <p:cond delay="indefinite"/>
                      </p:stCondLst>
                      <p:childTnLst>
                        <p:par>
                          <p:cTn id="314" fill="hold">
                            <p:stCondLst>
                              <p:cond delay="0"/>
                            </p:stCondLst>
                            <p:childTnLst>
                              <p:par>
                                <p:cTn id="315" nodeType="clickEffect" fill="hold" presetClass="entr" presetID="1">
                                  <p:stCondLst>
                                    <p:cond delay="0"/>
                                  </p:stCondLst>
                                  <p:childTnLst>
                                    <p:set>
                                      <p:cBhvr>
                                        <p:cTn id="316" dur="1" fill="hold">
                                          <p:stCondLst>
                                            <p:cond delay="0"/>
                                          </p:stCondLst>
                                        </p:cTn>
                                        <p:tgtEl>
                                          <p:spTgt spid="279">
                                            <p:txEl>
                                              <p:pRg st="7" end="7"/>
                                            </p:txEl>
                                          </p:spTgt>
                                        </p:tgtEl>
                                        <p:attrNameLst>
                                          <p:attrName>style.visibility</p:attrName>
                                        </p:attrNameLst>
                                      </p:cBhvr>
                                      <p:to>
                                        <p:strVal val="visible"/>
                                      </p:to>
                                    </p:set>
                                  </p:childTnLst>
                                </p:cTn>
                              </p:par>
                            </p:childTnLst>
                          </p:cTn>
                        </p:par>
                      </p:childTnLst>
                    </p:cTn>
                  </p:par>
                  <p:par>
                    <p:cTn id="317" fill="hold">
                      <p:stCondLst>
                        <p:cond delay="indefinite"/>
                      </p:stCondLst>
                      <p:childTnLst>
                        <p:par>
                          <p:cTn id="318" fill="hold">
                            <p:stCondLst>
                              <p:cond delay="0"/>
                            </p:stCondLst>
                            <p:childTnLst>
                              <p:par>
                                <p:cTn id="319" nodeType="clickEffect" fill="hold" presetClass="entr" presetID="1">
                                  <p:stCondLst>
                                    <p:cond delay="0"/>
                                  </p:stCondLst>
                                  <p:childTnLst>
                                    <p:set>
                                      <p:cBhvr>
                                        <p:cTn id="320" dur="1" fill="hold">
                                          <p:stCondLst>
                                            <p:cond delay="0"/>
                                          </p:stCondLst>
                                        </p:cTn>
                                        <p:tgtEl>
                                          <p:spTgt spid="279">
                                            <p:txEl>
                                              <p:pRg st="8" end="8"/>
                                            </p:txEl>
                                          </p:spTgt>
                                        </p:tgtEl>
                                        <p:attrNameLst>
                                          <p:attrName>style.visibility</p:attrName>
                                        </p:attrNameLst>
                                      </p:cBhvr>
                                      <p:to>
                                        <p:strVal val="visible"/>
                                      </p:to>
                                    </p:set>
                                  </p:childTnLst>
                                </p:cTn>
                              </p:par>
                              <p:par>
                                <p:cTn id="321" nodeType="withEffect" fill="hold" presetClass="entr" presetID="1">
                                  <p:stCondLst>
                                    <p:cond delay="0"/>
                                  </p:stCondLst>
                                  <p:childTnLst>
                                    <p:set>
                                      <p:cBhvr>
                                        <p:cTn id="322" dur="1" fill="hold">
                                          <p:stCondLst>
                                            <p:cond delay="0"/>
                                          </p:stCondLst>
                                        </p:cTn>
                                        <p:tgtEl>
                                          <p:spTgt spid="281"/>
                                        </p:tgtEl>
                                        <p:attrNameLst>
                                          <p:attrName>style.visibility</p:attrName>
                                        </p:attrNameLst>
                                      </p:cBhvr>
                                      <p:to>
                                        <p:strVal val="visible"/>
                                      </p:to>
                                    </p:set>
                                  </p:childTnLst>
                                </p:cTn>
                              </p:par>
                            </p:childTnLst>
                          </p:cTn>
                        </p:par>
                      </p:childTnLst>
                    </p:cTn>
                  </p:par>
                  <p:par>
                    <p:cTn id="323" fill="hold">
                      <p:stCondLst>
                        <p:cond delay="indefinite"/>
                      </p:stCondLst>
                      <p:childTnLst>
                        <p:par>
                          <p:cTn id="324" fill="hold">
                            <p:stCondLst>
                              <p:cond delay="0"/>
                            </p:stCondLst>
                            <p:childTnLst>
                              <p:par>
                                <p:cTn id="325" nodeType="clickEffect" fill="hold" presetClass="entr" presetID="1">
                                  <p:stCondLst>
                                    <p:cond delay="0"/>
                                  </p:stCondLst>
                                  <p:childTnLst>
                                    <p:set>
                                      <p:cBhvr>
                                        <p:cTn id="326" dur="1" fill="hold">
                                          <p:stCondLst>
                                            <p:cond delay="0"/>
                                          </p:stCondLst>
                                        </p:cTn>
                                        <p:tgtEl>
                                          <p:spTgt spid="283"/>
                                        </p:tgtEl>
                                        <p:attrNameLst>
                                          <p:attrName>style.visibility</p:attrName>
                                        </p:attrNameLst>
                                      </p:cBhvr>
                                      <p:to>
                                        <p:strVal val="visible"/>
                                      </p:to>
                                    </p:set>
                                  </p:childTnLst>
                                </p:cTn>
                              </p:par>
                              <p:par>
                                <p:cTn id="327" nodeType="withEffect" fill="hold" presetClass="entr" presetID="1">
                                  <p:stCondLst>
                                    <p:cond delay="0"/>
                                  </p:stCondLst>
                                  <p:childTnLst>
                                    <p:set>
                                      <p:cBhvr>
                                        <p:cTn id="328" dur="1" fill="hold">
                                          <p:stCondLst>
                                            <p:cond delay="0"/>
                                          </p:stCondLst>
                                        </p:cTn>
                                        <p:tgtEl>
                                          <p:spTgt spid="28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TextShape 1"/>
          <p:cNvSpPr txBox="1"/>
          <p:nvPr/>
        </p:nvSpPr>
        <p:spPr>
          <a:xfrm>
            <a:off x="1511280" y="307440"/>
            <a:ext cx="8911440" cy="958320"/>
          </a:xfrm>
          <a:prstGeom prst="rect">
            <a:avLst/>
          </a:prstGeom>
          <a:noFill/>
          <a:ln>
            <a:noFill/>
          </a:ln>
        </p:spPr>
        <p:txBody>
          <a:bodyPr>
            <a:normAutofit/>
          </a:bodyPr>
          <a:p>
            <a:pPr>
              <a:lnSpc>
                <a:spcPct val="100000"/>
              </a:lnSpc>
            </a:pPr>
            <a:r>
              <a:rPr b="0" lang="en-US" sz="5400" spc="-1" strike="noStrike">
                <a:solidFill>
                  <a:srgbClr val="000000"/>
                </a:solidFill>
                <a:latin typeface="Times New Roman"/>
              </a:rPr>
              <a:t>SVM - Classifier </a:t>
            </a:r>
            <a:endParaRPr b="0" lang="en-US" sz="5400" spc="-1" strike="noStrike">
              <a:solidFill>
                <a:srgbClr val="000000"/>
              </a:solidFill>
              <a:latin typeface="Times New Roman"/>
            </a:endParaRPr>
          </a:p>
        </p:txBody>
      </p:sp>
      <p:sp>
        <p:nvSpPr>
          <p:cNvPr id="286" name="TextShape 2"/>
          <p:cNvSpPr txBox="1"/>
          <p:nvPr/>
        </p:nvSpPr>
        <p:spPr>
          <a:xfrm>
            <a:off x="812880" y="1504800"/>
            <a:ext cx="10972440" cy="5028840"/>
          </a:xfrm>
          <a:prstGeom prst="rect">
            <a:avLst/>
          </a:prstGeom>
          <a:noFill/>
          <a:ln>
            <a:noFill/>
          </a:ln>
        </p:spPr>
        <p:txBody>
          <a:bodyPr/>
          <a:p>
            <a:pPr marL="343080" indent="-342720">
              <a:lnSpc>
                <a:spcPct val="100000"/>
              </a:lnSpc>
              <a:spcBef>
                <a:spcPts val="1001"/>
              </a:spcBef>
              <a:buClr>
                <a:srgbClr val="353535"/>
              </a:buClr>
              <a:buFont typeface="Wingdings 3" charset="2"/>
              <a:buChar char=""/>
            </a:pPr>
            <a:r>
              <a:rPr b="0" lang="en-US" sz="2800" spc="-1" strike="noStrike">
                <a:solidFill>
                  <a:srgbClr val="404040"/>
                </a:solidFill>
                <a:latin typeface="Times New Roman"/>
              </a:rPr>
              <a:t>Binary classification can be viewed as the task of separating classes in feature space:</a:t>
            </a:r>
            <a:endParaRPr b="0" lang="en-US" sz="2800" spc="-1" strike="noStrike">
              <a:solidFill>
                <a:srgbClr val="404040"/>
              </a:solidFill>
              <a:latin typeface="Times New Roman"/>
            </a:endParaRPr>
          </a:p>
        </p:txBody>
      </p:sp>
      <p:sp>
        <p:nvSpPr>
          <p:cNvPr id="287" name="Line 3"/>
          <p:cNvSpPr/>
          <p:nvPr/>
        </p:nvSpPr>
        <p:spPr>
          <a:xfrm flipV="1">
            <a:off x="1195560" y="3054240"/>
            <a:ext cx="360" cy="3041640"/>
          </a:xfrm>
          <a:prstGeom prst="line">
            <a:avLst/>
          </a:prstGeom>
          <a:ln w="25560">
            <a:solidFill>
              <a:schemeClr val="tx1"/>
            </a:solidFill>
            <a:round/>
            <a:tailEnd len="med" type="triangle" w="med"/>
          </a:ln>
        </p:spPr>
        <p:style>
          <a:lnRef idx="0"/>
          <a:fillRef idx="0"/>
          <a:effectRef idx="0"/>
          <a:fontRef idx="minor"/>
        </p:style>
      </p:sp>
      <p:sp>
        <p:nvSpPr>
          <p:cNvPr id="288" name="Line 4"/>
          <p:cNvSpPr/>
          <p:nvPr/>
        </p:nvSpPr>
        <p:spPr>
          <a:xfrm>
            <a:off x="1015920" y="5979960"/>
            <a:ext cx="5441760" cy="360"/>
          </a:xfrm>
          <a:prstGeom prst="line">
            <a:avLst/>
          </a:prstGeom>
          <a:ln w="25560">
            <a:solidFill>
              <a:schemeClr val="tx1"/>
            </a:solidFill>
            <a:round/>
            <a:tailEnd len="med" type="triangle" w="med"/>
          </a:ln>
        </p:spPr>
        <p:style>
          <a:lnRef idx="0"/>
          <a:fillRef idx="0"/>
          <a:effectRef idx="0"/>
          <a:fontRef idx="minor"/>
        </p:style>
      </p:sp>
      <p:sp>
        <p:nvSpPr>
          <p:cNvPr id="289" name="CustomShape 5"/>
          <p:cNvSpPr/>
          <p:nvPr/>
        </p:nvSpPr>
        <p:spPr>
          <a:xfrm>
            <a:off x="2582280" y="3809880"/>
            <a:ext cx="118080" cy="88560"/>
          </a:xfrm>
          <a:prstGeom prst="octagon">
            <a:avLst>
              <a:gd name="adj" fmla="val 29287"/>
            </a:avLst>
          </a:prstGeom>
          <a:solidFill>
            <a:srgbClr val="ff0000"/>
          </a:solidFill>
          <a:ln w="9360">
            <a:solidFill>
              <a:srgbClr val="ff0000"/>
            </a:solidFill>
            <a:miter/>
          </a:ln>
        </p:spPr>
        <p:style>
          <a:lnRef idx="0"/>
          <a:fillRef idx="0"/>
          <a:effectRef idx="0"/>
          <a:fontRef idx="minor"/>
        </p:style>
      </p:sp>
      <p:sp>
        <p:nvSpPr>
          <p:cNvPr id="290" name="CustomShape 6"/>
          <p:cNvSpPr/>
          <p:nvPr/>
        </p:nvSpPr>
        <p:spPr>
          <a:xfrm>
            <a:off x="1816200" y="4167360"/>
            <a:ext cx="118080" cy="88560"/>
          </a:xfrm>
          <a:prstGeom prst="octagon">
            <a:avLst>
              <a:gd name="adj" fmla="val 29287"/>
            </a:avLst>
          </a:prstGeom>
          <a:solidFill>
            <a:srgbClr val="ff0000"/>
          </a:solidFill>
          <a:ln w="9360">
            <a:solidFill>
              <a:srgbClr val="ff0000"/>
            </a:solidFill>
            <a:miter/>
          </a:ln>
        </p:spPr>
        <p:style>
          <a:lnRef idx="0"/>
          <a:fillRef idx="0"/>
          <a:effectRef idx="0"/>
          <a:fontRef idx="minor"/>
        </p:style>
      </p:sp>
      <p:sp>
        <p:nvSpPr>
          <p:cNvPr id="291" name="CustomShape 7"/>
          <p:cNvSpPr/>
          <p:nvPr/>
        </p:nvSpPr>
        <p:spPr>
          <a:xfrm>
            <a:off x="2019240" y="4713120"/>
            <a:ext cx="118080" cy="88560"/>
          </a:xfrm>
          <a:prstGeom prst="octagon">
            <a:avLst>
              <a:gd name="adj" fmla="val 29287"/>
            </a:avLst>
          </a:prstGeom>
          <a:solidFill>
            <a:srgbClr val="ff0000"/>
          </a:solidFill>
          <a:ln w="9360">
            <a:solidFill>
              <a:srgbClr val="ff0000"/>
            </a:solidFill>
            <a:miter/>
          </a:ln>
        </p:spPr>
        <p:style>
          <a:lnRef idx="0"/>
          <a:fillRef idx="0"/>
          <a:effectRef idx="0"/>
          <a:fontRef idx="minor"/>
        </p:style>
      </p:sp>
      <p:sp>
        <p:nvSpPr>
          <p:cNvPr id="292" name="CustomShape 8"/>
          <p:cNvSpPr/>
          <p:nvPr/>
        </p:nvSpPr>
        <p:spPr>
          <a:xfrm>
            <a:off x="1511280" y="5170320"/>
            <a:ext cx="118080" cy="88560"/>
          </a:xfrm>
          <a:prstGeom prst="octagon">
            <a:avLst>
              <a:gd name="adj" fmla="val 29287"/>
            </a:avLst>
          </a:prstGeom>
          <a:solidFill>
            <a:srgbClr val="ff0000"/>
          </a:solidFill>
          <a:ln w="9360">
            <a:solidFill>
              <a:srgbClr val="ff0000"/>
            </a:solidFill>
            <a:miter/>
          </a:ln>
        </p:spPr>
        <p:style>
          <a:lnRef idx="0"/>
          <a:fillRef idx="0"/>
          <a:effectRef idx="0"/>
          <a:fontRef idx="minor"/>
        </p:style>
      </p:sp>
      <p:sp>
        <p:nvSpPr>
          <p:cNvPr id="293" name="CustomShape 9"/>
          <p:cNvSpPr/>
          <p:nvPr/>
        </p:nvSpPr>
        <p:spPr>
          <a:xfrm>
            <a:off x="2222640" y="3570120"/>
            <a:ext cx="118080" cy="88560"/>
          </a:xfrm>
          <a:prstGeom prst="octagon">
            <a:avLst>
              <a:gd name="adj" fmla="val 29287"/>
            </a:avLst>
          </a:prstGeom>
          <a:solidFill>
            <a:srgbClr val="ff0000"/>
          </a:solidFill>
          <a:ln w="9360">
            <a:solidFill>
              <a:srgbClr val="ff0000"/>
            </a:solidFill>
            <a:miter/>
          </a:ln>
        </p:spPr>
        <p:style>
          <a:lnRef idx="0"/>
          <a:fillRef idx="0"/>
          <a:effectRef idx="0"/>
          <a:fontRef idx="minor"/>
        </p:style>
      </p:sp>
      <p:sp>
        <p:nvSpPr>
          <p:cNvPr id="294" name="CustomShape 10"/>
          <p:cNvSpPr/>
          <p:nvPr/>
        </p:nvSpPr>
        <p:spPr>
          <a:xfrm>
            <a:off x="1511280" y="4484520"/>
            <a:ext cx="118080" cy="88560"/>
          </a:xfrm>
          <a:prstGeom prst="octagon">
            <a:avLst>
              <a:gd name="adj" fmla="val 29287"/>
            </a:avLst>
          </a:prstGeom>
          <a:solidFill>
            <a:srgbClr val="ff0000"/>
          </a:solidFill>
          <a:ln w="9360">
            <a:solidFill>
              <a:srgbClr val="ff0000"/>
            </a:solidFill>
            <a:miter/>
          </a:ln>
        </p:spPr>
        <p:style>
          <a:lnRef idx="0"/>
          <a:fillRef idx="0"/>
          <a:effectRef idx="0"/>
          <a:fontRef idx="minor"/>
        </p:style>
      </p:sp>
      <p:sp>
        <p:nvSpPr>
          <p:cNvPr id="295" name="CustomShape 11"/>
          <p:cNvSpPr/>
          <p:nvPr/>
        </p:nvSpPr>
        <p:spPr>
          <a:xfrm>
            <a:off x="1714680" y="4637160"/>
            <a:ext cx="118080" cy="88560"/>
          </a:xfrm>
          <a:prstGeom prst="octagon">
            <a:avLst>
              <a:gd name="adj" fmla="val 29287"/>
            </a:avLst>
          </a:prstGeom>
          <a:solidFill>
            <a:srgbClr val="ff0000"/>
          </a:solidFill>
          <a:ln w="9360">
            <a:solidFill>
              <a:srgbClr val="ff0000"/>
            </a:solidFill>
            <a:miter/>
          </a:ln>
        </p:spPr>
        <p:style>
          <a:lnRef idx="0"/>
          <a:fillRef idx="0"/>
          <a:effectRef idx="0"/>
          <a:fontRef idx="minor"/>
        </p:style>
      </p:sp>
      <p:sp>
        <p:nvSpPr>
          <p:cNvPr id="296" name="CustomShape 12"/>
          <p:cNvSpPr/>
          <p:nvPr/>
        </p:nvSpPr>
        <p:spPr>
          <a:xfrm>
            <a:off x="2730600" y="4255920"/>
            <a:ext cx="118080" cy="88560"/>
          </a:xfrm>
          <a:prstGeom prst="octagon">
            <a:avLst>
              <a:gd name="adj" fmla="val 29287"/>
            </a:avLst>
          </a:prstGeom>
          <a:solidFill>
            <a:srgbClr val="ff0000"/>
          </a:solidFill>
          <a:ln w="9360">
            <a:solidFill>
              <a:srgbClr val="ff0000"/>
            </a:solidFill>
            <a:miter/>
          </a:ln>
        </p:spPr>
        <p:style>
          <a:lnRef idx="0"/>
          <a:fillRef idx="0"/>
          <a:effectRef idx="0"/>
          <a:fontRef idx="minor"/>
        </p:style>
      </p:sp>
      <p:sp>
        <p:nvSpPr>
          <p:cNvPr id="297" name="CustomShape 13"/>
          <p:cNvSpPr/>
          <p:nvPr/>
        </p:nvSpPr>
        <p:spPr>
          <a:xfrm>
            <a:off x="3932640" y="4243320"/>
            <a:ext cx="118080" cy="88560"/>
          </a:xfrm>
          <a:prstGeom prst="octagon">
            <a:avLst>
              <a:gd name="adj" fmla="val 29287"/>
            </a:avLst>
          </a:prstGeom>
          <a:solidFill>
            <a:srgbClr val="0000ff"/>
          </a:solidFill>
          <a:ln w="9360">
            <a:solidFill>
              <a:srgbClr val="0000ff"/>
            </a:solidFill>
            <a:miter/>
          </a:ln>
        </p:spPr>
        <p:style>
          <a:lnRef idx="0"/>
          <a:fillRef idx="0"/>
          <a:effectRef idx="0"/>
          <a:fontRef idx="minor"/>
        </p:style>
      </p:sp>
      <p:sp>
        <p:nvSpPr>
          <p:cNvPr id="298" name="CustomShape 14"/>
          <p:cNvSpPr/>
          <p:nvPr/>
        </p:nvSpPr>
        <p:spPr>
          <a:xfrm>
            <a:off x="3441600" y="5170320"/>
            <a:ext cx="118080" cy="88560"/>
          </a:xfrm>
          <a:prstGeom prst="octagon">
            <a:avLst>
              <a:gd name="adj" fmla="val 29287"/>
            </a:avLst>
          </a:prstGeom>
          <a:solidFill>
            <a:srgbClr val="0000ff"/>
          </a:solidFill>
          <a:ln w="9360">
            <a:solidFill>
              <a:srgbClr val="0000ff"/>
            </a:solidFill>
            <a:miter/>
          </a:ln>
        </p:spPr>
        <p:style>
          <a:lnRef idx="0"/>
          <a:fillRef idx="0"/>
          <a:effectRef idx="0"/>
          <a:fontRef idx="minor"/>
        </p:style>
      </p:sp>
      <p:sp>
        <p:nvSpPr>
          <p:cNvPr id="299" name="CustomShape 15"/>
          <p:cNvSpPr/>
          <p:nvPr/>
        </p:nvSpPr>
        <p:spPr>
          <a:xfrm>
            <a:off x="4762440" y="5170320"/>
            <a:ext cx="118080" cy="88560"/>
          </a:xfrm>
          <a:prstGeom prst="octagon">
            <a:avLst>
              <a:gd name="adj" fmla="val 29287"/>
            </a:avLst>
          </a:prstGeom>
          <a:solidFill>
            <a:srgbClr val="0000ff"/>
          </a:solidFill>
          <a:ln w="9360">
            <a:solidFill>
              <a:srgbClr val="0000ff"/>
            </a:solidFill>
            <a:miter/>
          </a:ln>
        </p:spPr>
        <p:style>
          <a:lnRef idx="0"/>
          <a:fillRef idx="0"/>
          <a:effectRef idx="0"/>
          <a:fontRef idx="minor"/>
        </p:style>
      </p:sp>
      <p:sp>
        <p:nvSpPr>
          <p:cNvPr id="300" name="CustomShape 16"/>
          <p:cNvSpPr/>
          <p:nvPr/>
        </p:nvSpPr>
        <p:spPr>
          <a:xfrm>
            <a:off x="3018240" y="5691240"/>
            <a:ext cx="118080" cy="88560"/>
          </a:xfrm>
          <a:prstGeom prst="octagon">
            <a:avLst>
              <a:gd name="adj" fmla="val 29287"/>
            </a:avLst>
          </a:prstGeom>
          <a:solidFill>
            <a:srgbClr val="0000ff"/>
          </a:solidFill>
          <a:ln w="9360">
            <a:solidFill>
              <a:srgbClr val="0000ff"/>
            </a:solidFill>
            <a:miter/>
          </a:ln>
        </p:spPr>
        <p:style>
          <a:lnRef idx="0"/>
          <a:fillRef idx="0"/>
          <a:effectRef idx="0"/>
          <a:fontRef idx="minor"/>
        </p:style>
      </p:sp>
      <p:sp>
        <p:nvSpPr>
          <p:cNvPr id="301" name="CustomShape 17"/>
          <p:cNvSpPr/>
          <p:nvPr/>
        </p:nvSpPr>
        <p:spPr>
          <a:xfrm>
            <a:off x="3848040" y="4560840"/>
            <a:ext cx="118080" cy="88560"/>
          </a:xfrm>
          <a:prstGeom prst="octagon">
            <a:avLst>
              <a:gd name="adj" fmla="val 29287"/>
            </a:avLst>
          </a:prstGeom>
          <a:solidFill>
            <a:srgbClr val="0000ff"/>
          </a:solidFill>
          <a:ln w="9360">
            <a:solidFill>
              <a:srgbClr val="0000ff"/>
            </a:solidFill>
            <a:miter/>
          </a:ln>
        </p:spPr>
        <p:style>
          <a:lnRef idx="0"/>
          <a:fillRef idx="0"/>
          <a:effectRef idx="0"/>
          <a:fontRef idx="minor"/>
        </p:style>
      </p:sp>
      <p:sp>
        <p:nvSpPr>
          <p:cNvPr id="302" name="CustomShape 18"/>
          <p:cNvSpPr/>
          <p:nvPr/>
        </p:nvSpPr>
        <p:spPr>
          <a:xfrm>
            <a:off x="3018240" y="5005440"/>
            <a:ext cx="118080" cy="88560"/>
          </a:xfrm>
          <a:prstGeom prst="octagon">
            <a:avLst>
              <a:gd name="adj" fmla="val 29287"/>
            </a:avLst>
          </a:prstGeom>
          <a:solidFill>
            <a:srgbClr val="0000ff"/>
          </a:solidFill>
          <a:ln w="9360">
            <a:solidFill>
              <a:srgbClr val="0000ff"/>
            </a:solidFill>
            <a:miter/>
          </a:ln>
        </p:spPr>
        <p:style>
          <a:lnRef idx="0"/>
          <a:fillRef idx="0"/>
          <a:effectRef idx="0"/>
          <a:fontRef idx="minor"/>
        </p:style>
      </p:sp>
      <p:sp>
        <p:nvSpPr>
          <p:cNvPr id="303" name="CustomShape 19"/>
          <p:cNvSpPr/>
          <p:nvPr/>
        </p:nvSpPr>
        <p:spPr>
          <a:xfrm>
            <a:off x="3949560" y="5398920"/>
            <a:ext cx="118080" cy="88560"/>
          </a:xfrm>
          <a:prstGeom prst="octagon">
            <a:avLst>
              <a:gd name="adj" fmla="val 29287"/>
            </a:avLst>
          </a:prstGeom>
          <a:solidFill>
            <a:srgbClr val="0000ff"/>
          </a:solidFill>
          <a:ln w="9360">
            <a:solidFill>
              <a:srgbClr val="0000ff"/>
            </a:solidFill>
            <a:miter/>
          </a:ln>
        </p:spPr>
        <p:style>
          <a:lnRef idx="0"/>
          <a:fillRef idx="0"/>
          <a:effectRef idx="0"/>
          <a:fontRef idx="minor"/>
        </p:style>
      </p:sp>
      <p:sp>
        <p:nvSpPr>
          <p:cNvPr id="304" name="CustomShape 20"/>
          <p:cNvSpPr/>
          <p:nvPr/>
        </p:nvSpPr>
        <p:spPr>
          <a:xfrm>
            <a:off x="4863960" y="4484520"/>
            <a:ext cx="118080" cy="88560"/>
          </a:xfrm>
          <a:prstGeom prst="octagon">
            <a:avLst>
              <a:gd name="adj" fmla="val 29287"/>
            </a:avLst>
          </a:prstGeom>
          <a:solidFill>
            <a:srgbClr val="0000ff"/>
          </a:solidFill>
          <a:ln w="9360">
            <a:solidFill>
              <a:srgbClr val="0000ff"/>
            </a:solidFill>
            <a:miter/>
          </a:ln>
        </p:spPr>
        <p:style>
          <a:lnRef idx="0"/>
          <a:fillRef idx="0"/>
          <a:effectRef idx="0"/>
          <a:fontRef idx="minor"/>
        </p:style>
      </p:sp>
      <p:sp>
        <p:nvSpPr>
          <p:cNvPr id="305" name="Line 21"/>
          <p:cNvSpPr/>
          <p:nvPr/>
        </p:nvSpPr>
        <p:spPr>
          <a:xfrm flipV="1">
            <a:off x="1612800" y="3036600"/>
            <a:ext cx="3251160" cy="2667240"/>
          </a:xfrm>
          <a:prstGeom prst="line">
            <a:avLst/>
          </a:prstGeom>
          <a:ln w="19080">
            <a:solidFill>
              <a:schemeClr val="tx2"/>
            </a:solidFill>
            <a:round/>
          </a:ln>
        </p:spPr>
        <p:style>
          <a:lnRef idx="0"/>
          <a:fillRef idx="0"/>
          <a:effectRef idx="0"/>
          <a:fontRef idx="minor"/>
        </p:style>
      </p:sp>
      <p:sp>
        <p:nvSpPr>
          <p:cNvPr id="306" name="CustomShape 22"/>
          <p:cNvSpPr/>
          <p:nvPr/>
        </p:nvSpPr>
        <p:spPr>
          <a:xfrm>
            <a:off x="2844720" y="2971800"/>
            <a:ext cx="118080" cy="88560"/>
          </a:xfrm>
          <a:prstGeom prst="octagon">
            <a:avLst>
              <a:gd name="adj" fmla="val 29287"/>
            </a:avLst>
          </a:prstGeom>
          <a:solidFill>
            <a:srgbClr val="ff0000"/>
          </a:solidFill>
          <a:ln w="9360">
            <a:solidFill>
              <a:srgbClr val="ff0000"/>
            </a:solidFill>
            <a:miter/>
          </a:ln>
        </p:spPr>
        <p:style>
          <a:lnRef idx="0"/>
          <a:fillRef idx="0"/>
          <a:effectRef idx="0"/>
          <a:fontRef idx="minor"/>
        </p:style>
      </p:sp>
      <p:sp>
        <p:nvSpPr>
          <p:cNvPr id="307" name="CustomShape 23"/>
          <p:cNvSpPr/>
          <p:nvPr/>
        </p:nvSpPr>
        <p:spPr>
          <a:xfrm>
            <a:off x="3657600" y="3048120"/>
            <a:ext cx="118080" cy="88560"/>
          </a:xfrm>
          <a:prstGeom prst="octagon">
            <a:avLst>
              <a:gd name="adj" fmla="val 29287"/>
            </a:avLst>
          </a:prstGeom>
          <a:solidFill>
            <a:srgbClr val="ff0000"/>
          </a:solidFill>
          <a:ln w="9360">
            <a:solidFill>
              <a:srgbClr val="ff0000"/>
            </a:solidFill>
            <a:miter/>
          </a:ln>
        </p:spPr>
        <p:style>
          <a:lnRef idx="0"/>
          <a:fillRef idx="0"/>
          <a:effectRef idx="0"/>
          <a:fontRef idx="minor"/>
        </p:style>
      </p:sp>
      <p:sp>
        <p:nvSpPr>
          <p:cNvPr id="308" name="CustomShape 24"/>
          <p:cNvSpPr/>
          <p:nvPr/>
        </p:nvSpPr>
        <p:spPr>
          <a:xfrm>
            <a:off x="5079960" y="3809880"/>
            <a:ext cx="118080" cy="88560"/>
          </a:xfrm>
          <a:prstGeom prst="octagon">
            <a:avLst>
              <a:gd name="adj" fmla="val 29287"/>
            </a:avLst>
          </a:prstGeom>
          <a:solidFill>
            <a:srgbClr val="0000ff"/>
          </a:solidFill>
          <a:ln w="9360">
            <a:solidFill>
              <a:srgbClr val="0000ff"/>
            </a:solidFill>
            <a:miter/>
          </a:ln>
        </p:spPr>
        <p:style>
          <a:lnRef idx="0"/>
          <a:fillRef idx="0"/>
          <a:effectRef idx="0"/>
          <a:fontRef idx="minor"/>
        </p:style>
      </p:sp>
      <p:sp>
        <p:nvSpPr>
          <p:cNvPr id="309" name="CustomShape 25"/>
          <p:cNvSpPr/>
          <p:nvPr/>
        </p:nvSpPr>
        <p:spPr>
          <a:xfrm>
            <a:off x="4826160" y="2695680"/>
            <a:ext cx="3555720" cy="36468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1" lang="en-GB" sz="1800" spc="-1" strike="noStrike">
                <a:solidFill>
                  <a:srgbClr val="000000"/>
                </a:solidFill>
                <a:latin typeface="Times New Roman"/>
              </a:rPr>
              <a:t>w</a:t>
            </a:r>
            <a:r>
              <a:rPr b="1" lang="en-GB" sz="1800" spc="-1" strike="noStrike" baseline="30000">
                <a:solidFill>
                  <a:srgbClr val="000000"/>
                </a:solidFill>
                <a:latin typeface="Times New Roman"/>
              </a:rPr>
              <a:t>T</a:t>
            </a:r>
            <a:r>
              <a:rPr b="1" lang="en-GB" sz="1800" spc="-1" strike="noStrike">
                <a:solidFill>
                  <a:srgbClr val="000000"/>
                </a:solidFill>
                <a:latin typeface="Times New Roman"/>
              </a:rPr>
              <a:t>x </a:t>
            </a:r>
            <a:r>
              <a:rPr b="0" lang="en-GB" sz="1800" spc="-1" strike="noStrike">
                <a:solidFill>
                  <a:srgbClr val="000000"/>
                </a:solidFill>
                <a:latin typeface="Times New Roman"/>
              </a:rPr>
              <a:t>+ </a:t>
            </a:r>
            <a:r>
              <a:rPr b="0" i="1" lang="en-GB" sz="1800" spc="-1" strike="noStrike">
                <a:solidFill>
                  <a:srgbClr val="000000"/>
                </a:solidFill>
                <a:latin typeface="Times New Roman"/>
              </a:rPr>
              <a:t>b</a:t>
            </a:r>
            <a:r>
              <a:rPr b="1" lang="en-GB" sz="1800" spc="-1" strike="noStrike">
                <a:solidFill>
                  <a:srgbClr val="000000"/>
                </a:solidFill>
                <a:latin typeface="Times New Roman"/>
              </a:rPr>
              <a:t> = 0</a:t>
            </a:r>
            <a:endParaRPr b="0" lang="en-GB" sz="1800" spc="-1" strike="noStrike">
              <a:latin typeface="Arial"/>
            </a:endParaRPr>
          </a:p>
        </p:txBody>
      </p:sp>
      <p:sp>
        <p:nvSpPr>
          <p:cNvPr id="310" name="CustomShape 26"/>
          <p:cNvSpPr/>
          <p:nvPr/>
        </p:nvSpPr>
        <p:spPr>
          <a:xfrm>
            <a:off x="4826160" y="3257640"/>
            <a:ext cx="3555720" cy="36468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1" lang="en-GB" sz="1800" spc="-1" strike="noStrike">
                <a:solidFill>
                  <a:srgbClr val="000000"/>
                </a:solidFill>
                <a:latin typeface="Times New Roman"/>
              </a:rPr>
              <a:t>w</a:t>
            </a:r>
            <a:r>
              <a:rPr b="1" lang="en-GB" sz="1800" spc="-1" strike="noStrike" baseline="30000">
                <a:solidFill>
                  <a:srgbClr val="000000"/>
                </a:solidFill>
                <a:latin typeface="Times New Roman"/>
              </a:rPr>
              <a:t>T</a:t>
            </a:r>
            <a:r>
              <a:rPr b="1" lang="en-GB" sz="1800" spc="-1" strike="noStrike">
                <a:solidFill>
                  <a:srgbClr val="000000"/>
                </a:solidFill>
                <a:latin typeface="Times New Roman"/>
              </a:rPr>
              <a:t>x </a:t>
            </a:r>
            <a:r>
              <a:rPr b="0" lang="en-GB" sz="1800" spc="-1" strike="noStrike">
                <a:solidFill>
                  <a:srgbClr val="000000"/>
                </a:solidFill>
                <a:latin typeface="Times New Roman"/>
              </a:rPr>
              <a:t>+ </a:t>
            </a:r>
            <a:r>
              <a:rPr b="0" i="1" lang="en-GB" sz="1800" spc="-1" strike="noStrike">
                <a:solidFill>
                  <a:srgbClr val="000000"/>
                </a:solidFill>
                <a:latin typeface="Times New Roman"/>
              </a:rPr>
              <a:t>b</a:t>
            </a:r>
            <a:r>
              <a:rPr b="1" lang="en-GB" sz="1800" spc="-1" strike="noStrike">
                <a:solidFill>
                  <a:srgbClr val="000000"/>
                </a:solidFill>
                <a:latin typeface="Times New Roman"/>
              </a:rPr>
              <a:t> &lt; 0</a:t>
            </a:r>
            <a:endParaRPr b="0" lang="en-GB" sz="1800" spc="-1" strike="noStrike">
              <a:latin typeface="Arial"/>
            </a:endParaRPr>
          </a:p>
        </p:txBody>
      </p:sp>
      <p:sp>
        <p:nvSpPr>
          <p:cNvPr id="311" name="CustomShape 27"/>
          <p:cNvSpPr/>
          <p:nvPr/>
        </p:nvSpPr>
        <p:spPr>
          <a:xfrm>
            <a:off x="1587600" y="3038400"/>
            <a:ext cx="3555720" cy="36468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1" lang="en-GB" sz="1800" spc="-1" strike="noStrike">
                <a:solidFill>
                  <a:srgbClr val="000000"/>
                </a:solidFill>
                <a:latin typeface="Times New Roman"/>
              </a:rPr>
              <a:t>w</a:t>
            </a:r>
            <a:r>
              <a:rPr b="1" lang="en-GB" sz="1800" spc="-1" strike="noStrike" baseline="30000">
                <a:solidFill>
                  <a:srgbClr val="000000"/>
                </a:solidFill>
                <a:latin typeface="Times New Roman"/>
              </a:rPr>
              <a:t>T</a:t>
            </a:r>
            <a:r>
              <a:rPr b="1" lang="en-GB" sz="1800" spc="-1" strike="noStrike">
                <a:solidFill>
                  <a:srgbClr val="000000"/>
                </a:solidFill>
                <a:latin typeface="Times New Roman"/>
              </a:rPr>
              <a:t>x </a:t>
            </a:r>
            <a:r>
              <a:rPr b="0" lang="en-GB" sz="1800" spc="-1" strike="noStrike">
                <a:solidFill>
                  <a:srgbClr val="000000"/>
                </a:solidFill>
                <a:latin typeface="Times New Roman"/>
              </a:rPr>
              <a:t>+ </a:t>
            </a:r>
            <a:r>
              <a:rPr b="0" i="1" lang="en-GB" sz="1800" spc="-1" strike="noStrike">
                <a:solidFill>
                  <a:srgbClr val="000000"/>
                </a:solidFill>
                <a:latin typeface="Times New Roman"/>
              </a:rPr>
              <a:t>b</a:t>
            </a:r>
            <a:r>
              <a:rPr b="1" lang="en-GB" sz="1800" spc="-1" strike="noStrike">
                <a:solidFill>
                  <a:srgbClr val="000000"/>
                </a:solidFill>
                <a:latin typeface="Times New Roman"/>
              </a:rPr>
              <a:t> &gt; 0</a:t>
            </a:r>
            <a:endParaRPr b="0" lang="en-GB" sz="1800" spc="-1" strike="noStrike">
              <a:latin typeface="Arial"/>
            </a:endParaRPr>
          </a:p>
        </p:txBody>
      </p:sp>
      <p:sp>
        <p:nvSpPr>
          <p:cNvPr id="312" name="CustomShape 28"/>
          <p:cNvSpPr/>
          <p:nvPr/>
        </p:nvSpPr>
        <p:spPr>
          <a:xfrm>
            <a:off x="7048440" y="4381560"/>
            <a:ext cx="3911400" cy="36468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i="1" lang="en-GB" sz="1800" spc="-1" strike="noStrike">
                <a:solidFill>
                  <a:srgbClr val="000000"/>
                </a:solidFill>
                <a:latin typeface="Times New Roman"/>
              </a:rPr>
              <a:t>f</a:t>
            </a:r>
            <a:r>
              <a:rPr b="0" lang="en-GB" sz="1800" spc="-1" strike="noStrike">
                <a:solidFill>
                  <a:srgbClr val="000000"/>
                </a:solidFill>
                <a:latin typeface="Times New Roman"/>
              </a:rPr>
              <a:t>(</a:t>
            </a:r>
            <a:r>
              <a:rPr b="1" lang="en-GB" sz="1800" spc="-1" strike="noStrike">
                <a:solidFill>
                  <a:srgbClr val="000000"/>
                </a:solidFill>
                <a:latin typeface="Times New Roman"/>
              </a:rPr>
              <a:t>x</a:t>
            </a:r>
            <a:r>
              <a:rPr b="0" lang="en-GB" sz="1800" spc="-1" strike="noStrike">
                <a:solidFill>
                  <a:srgbClr val="000000"/>
                </a:solidFill>
                <a:latin typeface="Times New Roman"/>
              </a:rPr>
              <a:t>)</a:t>
            </a:r>
            <a:r>
              <a:rPr b="0" i="1" lang="en-GB" sz="1800" spc="-1" strike="noStrike">
                <a:solidFill>
                  <a:srgbClr val="000000"/>
                </a:solidFill>
                <a:latin typeface="Times New Roman"/>
              </a:rPr>
              <a:t> = </a:t>
            </a:r>
            <a:r>
              <a:rPr b="0" lang="en-GB" sz="1800" spc="-1" strike="noStrike">
                <a:solidFill>
                  <a:srgbClr val="000000"/>
                </a:solidFill>
                <a:latin typeface="Times New Roman"/>
              </a:rPr>
              <a:t>sign(</a:t>
            </a:r>
            <a:r>
              <a:rPr b="1" lang="en-GB" sz="1800" spc="-1" strike="noStrike">
                <a:solidFill>
                  <a:srgbClr val="000000"/>
                </a:solidFill>
                <a:latin typeface="Times New Roman"/>
              </a:rPr>
              <a:t>w</a:t>
            </a:r>
            <a:r>
              <a:rPr b="1" lang="en-GB" sz="1800" spc="-1" strike="noStrike" baseline="30000">
                <a:solidFill>
                  <a:srgbClr val="000000"/>
                </a:solidFill>
                <a:latin typeface="Times New Roman"/>
              </a:rPr>
              <a:t>T</a:t>
            </a:r>
            <a:r>
              <a:rPr b="1" lang="en-GB" sz="1800" spc="-1" strike="noStrike">
                <a:solidFill>
                  <a:srgbClr val="000000"/>
                </a:solidFill>
                <a:latin typeface="Times New Roman"/>
              </a:rPr>
              <a:t>x </a:t>
            </a:r>
            <a:r>
              <a:rPr b="0" lang="en-GB" sz="1800" spc="-1" strike="noStrike">
                <a:solidFill>
                  <a:srgbClr val="000000"/>
                </a:solidFill>
                <a:latin typeface="Times New Roman"/>
              </a:rPr>
              <a:t>+ </a:t>
            </a:r>
            <a:r>
              <a:rPr b="0" i="1" lang="en-GB" sz="1800" spc="-1" strike="noStrike">
                <a:solidFill>
                  <a:srgbClr val="000000"/>
                </a:solidFill>
                <a:latin typeface="Times New Roman"/>
              </a:rPr>
              <a:t>b</a:t>
            </a:r>
            <a:r>
              <a:rPr b="0" lang="en-GB" sz="1800" spc="-1" strike="noStrike">
                <a:solidFill>
                  <a:srgbClr val="000000"/>
                </a:solidFill>
                <a:latin typeface="Times New Roman"/>
              </a:rPr>
              <a:t>)</a:t>
            </a:r>
            <a:endParaRPr b="0" lang="en-GB" sz="1800" spc="-1" strike="noStrike">
              <a:latin typeface="Arial"/>
            </a:endParaRPr>
          </a:p>
        </p:txBody>
      </p:sp>
      <p:pic>
        <p:nvPicPr>
          <p:cNvPr id="313" name="Picture 29" descr=""/>
          <p:cNvPicPr/>
          <p:nvPr/>
        </p:nvPicPr>
        <p:blipFill>
          <a:blip r:embed="rId1"/>
          <a:srcRect l="4805" t="33263" r="52154" b="31129"/>
          <a:stretch/>
        </p:blipFill>
        <p:spPr>
          <a:xfrm>
            <a:off x="354240" y="2646360"/>
            <a:ext cx="6293160" cy="3396600"/>
          </a:xfrm>
          <a:prstGeom prst="rect">
            <a:avLst/>
          </a:prstGeom>
          <a:ln>
            <a:noFill/>
          </a:ln>
        </p:spPr>
      </p:pic>
      <p:pic>
        <p:nvPicPr>
          <p:cNvPr id="314" name="Picture 30" descr=""/>
          <p:cNvPicPr/>
          <p:nvPr/>
        </p:nvPicPr>
        <p:blipFill>
          <a:blip r:embed="rId2"/>
          <a:srcRect l="48709" t="28217" r="7016" b="14303"/>
          <a:stretch/>
        </p:blipFill>
        <p:spPr>
          <a:xfrm>
            <a:off x="6647760" y="2399400"/>
            <a:ext cx="5397120" cy="3941280"/>
          </a:xfrm>
          <a:prstGeom prst="rect">
            <a:avLst/>
          </a:prstGeom>
          <a:ln>
            <a:noFill/>
          </a:ln>
        </p:spPr>
      </p:pic>
    </p:spTree>
  </p:cSld>
  <p:timing>
    <p:tnLst>
      <p:par>
        <p:cTn id="329" dur="indefinite" restart="never" nodeType="tmRoot">
          <p:childTnLst>
            <p:seq>
              <p:cTn id="330" dur="indefinite" nodeType="mainSeq">
                <p:childTnLst>
                  <p:par>
                    <p:cTn id="331" nodeType="clickEffect" fill="hold">
                      <p:stCondLst>
                        <p:cond delay="indefinite"/>
                      </p:stCondLst>
                      <p:childTnLst>
                        <p:par>
                          <p:cTn id="332" nodeType="withEffect" fill="hold">
                            <p:stCondLst>
                              <p:cond delay="0"/>
                            </p:stCondLst>
                            <p:childTnLst>
                              <p:par>
                                <p:cTn id="333" nodeType="clickEffect" fill="hold" presetClass="entr" presetID="1">
                                  <p:stCondLst>
                                    <p:cond delay="0"/>
                                  </p:stCondLst>
                                  <p:childTnLst>
                                    <p:set>
                                      <p:cBhvr>
                                        <p:cTn id="334" dur="1" fill="hold">
                                          <p:stCondLst>
                                            <p:cond delay="0"/>
                                          </p:stCondLst>
                                        </p:cTn>
                                        <p:tgtEl>
                                          <p:spTgt spid="305"/>
                                        </p:tgtEl>
                                        <p:attrNameLst>
                                          <p:attrName>style.visibility</p:attrName>
                                        </p:attrNameLst>
                                      </p:cBhvr>
                                      <p:to>
                                        <p:strVal val="visible"/>
                                      </p:to>
                                    </p:set>
                                  </p:childTnLst>
                                </p:cTn>
                              </p:par>
                            </p:childTnLst>
                          </p:cTn>
                        </p:par>
                      </p:childTnLst>
                    </p:cTn>
                  </p:par>
                  <p:par>
                    <p:cTn id="335" nodeType="clickEffect" fill="hold">
                      <p:stCondLst>
                        <p:cond delay="indefinite"/>
                      </p:stCondLst>
                      <p:childTnLst>
                        <p:par>
                          <p:cTn id="336" nodeType="withEffect" fill="hold">
                            <p:stCondLst>
                              <p:cond delay="0"/>
                            </p:stCondLst>
                            <p:childTnLst>
                              <p:par>
                                <p:cTn id="337" nodeType="clickEffect" fill="hold" presetClass="entr" presetID="1">
                                  <p:stCondLst>
                                    <p:cond delay="0"/>
                                  </p:stCondLst>
                                  <p:childTnLst>
                                    <p:set>
                                      <p:cBhvr>
                                        <p:cTn id="338" dur="1" fill="hold">
                                          <p:stCondLst>
                                            <p:cond delay="0"/>
                                          </p:stCondLst>
                                        </p:cTn>
                                        <p:tgtEl>
                                          <p:spTgt spid="309"/>
                                        </p:tgtEl>
                                        <p:attrNameLst>
                                          <p:attrName>style.visibility</p:attrName>
                                        </p:attrNameLst>
                                      </p:cBhvr>
                                      <p:to>
                                        <p:strVal val="visible"/>
                                      </p:to>
                                    </p:set>
                                  </p:childTnLst>
                                </p:cTn>
                              </p:par>
                              <p:par>
                                <p:cTn id="339" nodeType="withEffect" fill="hold" presetClass="entr" presetID="1">
                                  <p:stCondLst>
                                    <p:cond delay="0"/>
                                  </p:stCondLst>
                                  <p:childTnLst>
                                    <p:set>
                                      <p:cBhvr>
                                        <p:cTn id="340" dur="1" fill="hold">
                                          <p:stCondLst>
                                            <p:cond delay="0"/>
                                          </p:stCondLst>
                                        </p:cTn>
                                        <p:tgtEl>
                                          <p:spTgt spid="310"/>
                                        </p:tgtEl>
                                        <p:attrNameLst>
                                          <p:attrName>style.visibility</p:attrName>
                                        </p:attrNameLst>
                                      </p:cBhvr>
                                      <p:to>
                                        <p:strVal val="visible"/>
                                      </p:to>
                                    </p:set>
                                  </p:childTnLst>
                                </p:cTn>
                              </p:par>
                              <p:par>
                                <p:cTn id="341" nodeType="withEffect" fill="hold" presetClass="entr" presetID="1">
                                  <p:stCondLst>
                                    <p:cond delay="0"/>
                                  </p:stCondLst>
                                  <p:childTnLst>
                                    <p:set>
                                      <p:cBhvr>
                                        <p:cTn id="342" dur="1" fill="hold">
                                          <p:stCondLst>
                                            <p:cond delay="0"/>
                                          </p:stCondLst>
                                        </p:cTn>
                                        <p:tgtEl>
                                          <p:spTgt spid="311"/>
                                        </p:tgtEl>
                                        <p:attrNameLst>
                                          <p:attrName>style.visibility</p:attrName>
                                        </p:attrNameLst>
                                      </p:cBhvr>
                                      <p:to>
                                        <p:strVal val="visible"/>
                                      </p:to>
                                    </p:set>
                                  </p:childTnLst>
                                </p:cTn>
                              </p:par>
                              <p:par>
                                <p:cTn id="343" nodeType="withEffect" fill="hold" presetClass="entr" presetID="1">
                                  <p:stCondLst>
                                    <p:cond delay="0"/>
                                  </p:stCondLst>
                                  <p:childTnLst>
                                    <p:set>
                                      <p:cBhvr>
                                        <p:cTn id="344" dur="1" fill="hold">
                                          <p:stCondLst>
                                            <p:cond delay="0"/>
                                          </p:stCondLst>
                                        </p:cTn>
                                        <p:tgtEl>
                                          <p:spTgt spid="312"/>
                                        </p:tgtEl>
                                        <p:attrNameLst>
                                          <p:attrName>style.visibility</p:attrName>
                                        </p:attrNameLst>
                                      </p:cBhvr>
                                      <p:to>
                                        <p:strVal val="visible"/>
                                      </p:to>
                                    </p:set>
                                  </p:childTnLst>
                                </p:cTn>
                              </p:par>
                            </p:childTnLst>
                          </p:cTn>
                        </p:par>
                      </p:childTnLst>
                    </p:cTn>
                  </p:par>
                  <p:par>
                    <p:cTn id="345" fill="hold">
                      <p:stCondLst>
                        <p:cond delay="indefinite"/>
                      </p:stCondLst>
                      <p:childTnLst>
                        <p:par>
                          <p:cTn id="346" fill="hold">
                            <p:stCondLst>
                              <p:cond delay="0"/>
                            </p:stCondLst>
                            <p:childTnLst>
                              <p:par>
                                <p:cTn id="347" nodeType="clickEffect" fill="hold" presetClass="entr" presetID="1">
                                  <p:stCondLst>
                                    <p:cond delay="0"/>
                                  </p:stCondLst>
                                  <p:childTnLst>
                                    <p:set>
                                      <p:cBhvr>
                                        <p:cTn id="348" dur="1" fill="hold">
                                          <p:stCondLst>
                                            <p:cond delay="0"/>
                                          </p:stCondLst>
                                        </p:cTn>
                                        <p:tgtEl>
                                          <p:spTgt spid="314"/>
                                        </p:tgtEl>
                                        <p:attrNameLst>
                                          <p:attrName>style.visibility</p:attrName>
                                        </p:attrNameLst>
                                      </p:cBhvr>
                                      <p:to>
                                        <p:strVal val="visible"/>
                                      </p:to>
                                    </p:set>
                                  </p:childTnLst>
                                </p:cTn>
                              </p:par>
                              <p:par>
                                <p:cTn id="349" nodeType="withEffect" fill="hold" presetClass="entr" presetID="1">
                                  <p:stCondLst>
                                    <p:cond delay="0"/>
                                  </p:stCondLst>
                                  <p:childTnLst>
                                    <p:set>
                                      <p:cBhvr>
                                        <p:cTn id="350" dur="1" fill="hold">
                                          <p:stCondLst>
                                            <p:cond delay="0"/>
                                          </p:stCondLst>
                                        </p:cTn>
                                        <p:tgtEl>
                                          <p:spTgt spid="313"/>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TextShape 1"/>
          <p:cNvSpPr txBox="1"/>
          <p:nvPr/>
        </p:nvSpPr>
        <p:spPr>
          <a:xfrm>
            <a:off x="2593080" y="624240"/>
            <a:ext cx="8911440" cy="1280520"/>
          </a:xfrm>
          <a:prstGeom prst="rect">
            <a:avLst/>
          </a:prstGeom>
          <a:noFill/>
          <a:ln>
            <a:noFill/>
          </a:ln>
        </p:spPr>
        <p:txBody>
          <a:bodyPr/>
          <a:p>
            <a:pPr>
              <a:lnSpc>
                <a:spcPct val="100000"/>
              </a:lnSpc>
            </a:pPr>
            <a:r>
              <a:rPr b="0" lang="en-US" sz="3600" spc="-1" strike="noStrike">
                <a:solidFill>
                  <a:srgbClr val="000000"/>
                </a:solidFill>
                <a:latin typeface="Times New Roman"/>
              </a:rPr>
              <a:t>Classification Margin</a:t>
            </a:r>
            <a:endParaRPr b="0" lang="en-US" sz="3600" spc="-1" strike="noStrike">
              <a:solidFill>
                <a:srgbClr val="000000"/>
              </a:solidFill>
              <a:latin typeface="Times New Roman"/>
            </a:endParaRPr>
          </a:p>
        </p:txBody>
      </p:sp>
      <p:sp>
        <p:nvSpPr>
          <p:cNvPr id="316" name="TextShape 2"/>
          <p:cNvSpPr txBox="1"/>
          <p:nvPr/>
        </p:nvSpPr>
        <p:spPr>
          <a:xfrm>
            <a:off x="431640" y="1486080"/>
            <a:ext cx="11531160" cy="5028840"/>
          </a:xfrm>
          <a:prstGeom prst="rect">
            <a:avLst/>
          </a:prstGeom>
          <a:noFill/>
          <a:ln>
            <a:noFill/>
          </a:ln>
        </p:spPr>
        <p:txBody>
          <a:bodyPr/>
          <a:p>
            <a:pPr marL="343080" indent="-342720">
              <a:lnSpc>
                <a:spcPct val="100000"/>
              </a:lnSpc>
              <a:spcBef>
                <a:spcPts val="1001"/>
              </a:spcBef>
              <a:buClr>
                <a:srgbClr val="353535"/>
              </a:buClr>
              <a:buFont typeface="Wingdings 3" charset="2"/>
              <a:buChar char=""/>
            </a:pPr>
            <a:r>
              <a:rPr b="0" lang="en-US" sz="2400" spc="-1" strike="noStrike">
                <a:solidFill>
                  <a:srgbClr val="404040"/>
                </a:solidFill>
                <a:latin typeface="Times New Roman"/>
              </a:rPr>
              <a:t>Distance from example </a:t>
            </a:r>
            <a:r>
              <a:rPr b="1" lang="en-US" sz="2400" spc="-1" strike="noStrike">
                <a:solidFill>
                  <a:srgbClr val="404040"/>
                </a:solidFill>
                <a:latin typeface="Times New Roman"/>
              </a:rPr>
              <a:t>x</a:t>
            </a:r>
            <a:r>
              <a:rPr b="0" i="1" lang="en-US" sz="2400" spc="-1" strike="noStrike" baseline="-25000">
                <a:solidFill>
                  <a:srgbClr val="404040"/>
                </a:solidFill>
                <a:latin typeface="Times New Roman"/>
              </a:rPr>
              <a:t>i</a:t>
            </a:r>
            <a:r>
              <a:rPr b="0" lang="en-US" sz="2400" spc="-1" strike="noStrike">
                <a:solidFill>
                  <a:srgbClr val="404040"/>
                </a:solidFill>
                <a:latin typeface="Times New Roman"/>
              </a:rPr>
              <a:t> to the separator is </a:t>
            </a:r>
            <a:endParaRPr b="0" lang="en-US" sz="2400" spc="-1" strike="noStrike">
              <a:solidFill>
                <a:srgbClr val="404040"/>
              </a:solidFill>
              <a:latin typeface="Times New Roman"/>
            </a:endParaRPr>
          </a:p>
          <a:p>
            <a:pPr marL="343080" indent="-342720">
              <a:lnSpc>
                <a:spcPct val="100000"/>
              </a:lnSpc>
              <a:spcBef>
                <a:spcPts val="1001"/>
              </a:spcBef>
              <a:buClr>
                <a:srgbClr val="353535"/>
              </a:buClr>
              <a:buFont typeface="Wingdings 3" charset="2"/>
              <a:buChar char=""/>
            </a:pPr>
            <a:r>
              <a:rPr b="0" lang="en-US" sz="2400" spc="-1" strike="noStrike">
                <a:solidFill>
                  <a:srgbClr val="404040"/>
                </a:solidFill>
                <a:latin typeface="Times New Roman"/>
              </a:rPr>
              <a:t>Examples closest to the hyperplane are </a:t>
            </a:r>
            <a:r>
              <a:rPr b="1" i="1" lang="en-US" sz="2400" spc="-1" strike="noStrike">
                <a:solidFill>
                  <a:srgbClr val="404040"/>
                </a:solidFill>
                <a:latin typeface="Times New Roman"/>
              </a:rPr>
              <a:t>support vectors</a:t>
            </a:r>
            <a:r>
              <a:rPr b="0" lang="en-US" sz="2400" spc="-1" strike="noStrike">
                <a:solidFill>
                  <a:srgbClr val="404040"/>
                </a:solidFill>
                <a:latin typeface="Times New Roman"/>
              </a:rPr>
              <a:t>. </a:t>
            </a:r>
            <a:endParaRPr b="0" lang="en-US" sz="2400" spc="-1" strike="noStrike">
              <a:solidFill>
                <a:srgbClr val="404040"/>
              </a:solidFill>
              <a:latin typeface="Times New Roman"/>
            </a:endParaRPr>
          </a:p>
          <a:p>
            <a:pPr marL="343080" indent="-342720">
              <a:lnSpc>
                <a:spcPct val="100000"/>
              </a:lnSpc>
              <a:spcBef>
                <a:spcPts val="1001"/>
              </a:spcBef>
              <a:buClr>
                <a:srgbClr val="353535"/>
              </a:buClr>
              <a:buFont typeface="Wingdings 3" charset="2"/>
              <a:buChar char=""/>
            </a:pPr>
            <a:r>
              <a:rPr b="1" i="1" lang="en-US" sz="2400" spc="-1" strike="noStrike">
                <a:solidFill>
                  <a:srgbClr val="404040"/>
                </a:solidFill>
                <a:latin typeface="Times New Roman"/>
              </a:rPr>
              <a:t>Margin</a:t>
            </a:r>
            <a:r>
              <a:rPr b="0" lang="en-US" sz="2400" spc="-1" strike="noStrike">
                <a:solidFill>
                  <a:srgbClr val="404040"/>
                </a:solidFill>
                <a:latin typeface="Times New Roman"/>
              </a:rPr>
              <a:t> </a:t>
            </a:r>
            <a:r>
              <a:rPr b="0" i="1" lang="en-US" sz="2400" spc="-1" strike="noStrike">
                <a:solidFill>
                  <a:srgbClr val="404040"/>
                </a:solidFill>
                <a:latin typeface="Times New Roman"/>
              </a:rPr>
              <a:t>ρ</a:t>
            </a:r>
            <a:r>
              <a:rPr b="0" lang="en-US" sz="2400" spc="-1" strike="noStrike">
                <a:solidFill>
                  <a:srgbClr val="404040"/>
                </a:solidFill>
                <a:latin typeface="Times New Roman"/>
              </a:rPr>
              <a:t> of the separator is the distance between support vectors.</a:t>
            </a:r>
            <a:endParaRPr b="0" lang="en-US" sz="2400" spc="-1" strike="noStrike">
              <a:solidFill>
                <a:srgbClr val="404040"/>
              </a:solidFill>
              <a:latin typeface="Times New Roman"/>
            </a:endParaRPr>
          </a:p>
          <a:p>
            <a:pPr>
              <a:lnSpc>
                <a:spcPct val="100000"/>
              </a:lnSpc>
              <a:spcBef>
                <a:spcPts val="1001"/>
              </a:spcBef>
            </a:pPr>
            <a:endParaRPr b="0" lang="en-US" sz="2400" spc="-1" strike="noStrike">
              <a:solidFill>
                <a:srgbClr val="404040"/>
              </a:solidFill>
              <a:latin typeface="Times New Roman"/>
            </a:endParaRPr>
          </a:p>
        </p:txBody>
      </p:sp>
      <p:sp>
        <p:nvSpPr>
          <p:cNvPr id="317" name="Line 3"/>
          <p:cNvSpPr/>
          <p:nvPr/>
        </p:nvSpPr>
        <p:spPr>
          <a:xfrm flipV="1">
            <a:off x="3551760" y="3340080"/>
            <a:ext cx="360" cy="3041640"/>
          </a:xfrm>
          <a:prstGeom prst="line">
            <a:avLst/>
          </a:prstGeom>
          <a:ln w="25560">
            <a:solidFill>
              <a:schemeClr val="tx1"/>
            </a:solidFill>
            <a:round/>
            <a:tailEnd len="med" type="triangle" w="med"/>
          </a:ln>
        </p:spPr>
        <p:style>
          <a:lnRef idx="0"/>
          <a:fillRef idx="0"/>
          <a:effectRef idx="0"/>
          <a:fontRef idx="minor"/>
        </p:style>
      </p:sp>
      <p:sp>
        <p:nvSpPr>
          <p:cNvPr id="318" name="Line 4"/>
          <p:cNvSpPr/>
          <p:nvPr/>
        </p:nvSpPr>
        <p:spPr>
          <a:xfrm>
            <a:off x="3371760" y="6265800"/>
            <a:ext cx="5441760" cy="360"/>
          </a:xfrm>
          <a:prstGeom prst="line">
            <a:avLst/>
          </a:prstGeom>
          <a:ln w="25560">
            <a:solidFill>
              <a:schemeClr val="tx1"/>
            </a:solidFill>
            <a:round/>
            <a:tailEnd len="med" type="triangle" w="med"/>
          </a:ln>
        </p:spPr>
        <p:style>
          <a:lnRef idx="0"/>
          <a:fillRef idx="0"/>
          <a:effectRef idx="0"/>
          <a:fontRef idx="minor"/>
        </p:style>
      </p:sp>
      <p:sp>
        <p:nvSpPr>
          <p:cNvPr id="319" name="CustomShape 5"/>
          <p:cNvSpPr/>
          <p:nvPr/>
        </p:nvSpPr>
        <p:spPr>
          <a:xfrm>
            <a:off x="4938120" y="4095720"/>
            <a:ext cx="118080" cy="88560"/>
          </a:xfrm>
          <a:prstGeom prst="octagon">
            <a:avLst>
              <a:gd name="adj" fmla="val 29287"/>
            </a:avLst>
          </a:prstGeom>
          <a:solidFill>
            <a:srgbClr val="ff0000"/>
          </a:solidFill>
          <a:ln w="9360">
            <a:solidFill>
              <a:srgbClr val="ff0000"/>
            </a:solidFill>
            <a:miter/>
          </a:ln>
        </p:spPr>
        <p:style>
          <a:lnRef idx="0"/>
          <a:fillRef idx="0"/>
          <a:effectRef idx="0"/>
          <a:fontRef idx="minor"/>
        </p:style>
      </p:sp>
      <p:sp>
        <p:nvSpPr>
          <p:cNvPr id="320" name="CustomShape 6"/>
          <p:cNvSpPr/>
          <p:nvPr/>
        </p:nvSpPr>
        <p:spPr>
          <a:xfrm>
            <a:off x="4172040" y="4452840"/>
            <a:ext cx="118080" cy="88560"/>
          </a:xfrm>
          <a:prstGeom prst="octagon">
            <a:avLst>
              <a:gd name="adj" fmla="val 29287"/>
            </a:avLst>
          </a:prstGeom>
          <a:solidFill>
            <a:srgbClr val="ff0000"/>
          </a:solidFill>
          <a:ln w="9360">
            <a:solidFill>
              <a:srgbClr val="ff0000"/>
            </a:solidFill>
            <a:miter/>
          </a:ln>
        </p:spPr>
        <p:style>
          <a:lnRef idx="0"/>
          <a:fillRef idx="0"/>
          <a:effectRef idx="0"/>
          <a:fontRef idx="minor"/>
        </p:style>
      </p:sp>
      <p:sp>
        <p:nvSpPr>
          <p:cNvPr id="321" name="CustomShape 7"/>
          <p:cNvSpPr/>
          <p:nvPr/>
        </p:nvSpPr>
        <p:spPr>
          <a:xfrm>
            <a:off x="4375080" y="4998960"/>
            <a:ext cx="118080" cy="88560"/>
          </a:xfrm>
          <a:prstGeom prst="octagon">
            <a:avLst>
              <a:gd name="adj" fmla="val 29287"/>
            </a:avLst>
          </a:prstGeom>
          <a:solidFill>
            <a:srgbClr val="ff0000"/>
          </a:solidFill>
          <a:ln w="9360">
            <a:solidFill>
              <a:srgbClr val="ff0000"/>
            </a:solidFill>
            <a:miter/>
          </a:ln>
        </p:spPr>
        <p:style>
          <a:lnRef idx="0"/>
          <a:fillRef idx="0"/>
          <a:effectRef idx="0"/>
          <a:fontRef idx="minor"/>
        </p:style>
      </p:sp>
      <p:sp>
        <p:nvSpPr>
          <p:cNvPr id="322" name="CustomShape 8"/>
          <p:cNvSpPr/>
          <p:nvPr/>
        </p:nvSpPr>
        <p:spPr>
          <a:xfrm>
            <a:off x="3867120" y="5456160"/>
            <a:ext cx="118080" cy="88560"/>
          </a:xfrm>
          <a:prstGeom prst="octagon">
            <a:avLst>
              <a:gd name="adj" fmla="val 29287"/>
            </a:avLst>
          </a:prstGeom>
          <a:solidFill>
            <a:srgbClr val="ff0000"/>
          </a:solidFill>
          <a:ln w="9360">
            <a:solidFill>
              <a:srgbClr val="ff0000"/>
            </a:solidFill>
            <a:miter/>
          </a:ln>
        </p:spPr>
        <p:style>
          <a:lnRef idx="0"/>
          <a:fillRef idx="0"/>
          <a:effectRef idx="0"/>
          <a:fontRef idx="minor"/>
        </p:style>
      </p:sp>
      <p:sp>
        <p:nvSpPr>
          <p:cNvPr id="323" name="CustomShape 9"/>
          <p:cNvSpPr/>
          <p:nvPr/>
        </p:nvSpPr>
        <p:spPr>
          <a:xfrm>
            <a:off x="4578480" y="3855960"/>
            <a:ext cx="118080" cy="88560"/>
          </a:xfrm>
          <a:prstGeom prst="octagon">
            <a:avLst>
              <a:gd name="adj" fmla="val 29287"/>
            </a:avLst>
          </a:prstGeom>
          <a:solidFill>
            <a:srgbClr val="ff0000"/>
          </a:solidFill>
          <a:ln w="9360">
            <a:solidFill>
              <a:srgbClr val="ff0000"/>
            </a:solidFill>
            <a:miter/>
          </a:ln>
        </p:spPr>
        <p:style>
          <a:lnRef idx="0"/>
          <a:fillRef idx="0"/>
          <a:effectRef idx="0"/>
          <a:fontRef idx="minor"/>
        </p:style>
      </p:sp>
      <p:sp>
        <p:nvSpPr>
          <p:cNvPr id="324" name="CustomShape 10"/>
          <p:cNvSpPr/>
          <p:nvPr/>
        </p:nvSpPr>
        <p:spPr>
          <a:xfrm>
            <a:off x="3867120" y="4770360"/>
            <a:ext cx="118080" cy="88560"/>
          </a:xfrm>
          <a:prstGeom prst="octagon">
            <a:avLst>
              <a:gd name="adj" fmla="val 29287"/>
            </a:avLst>
          </a:prstGeom>
          <a:solidFill>
            <a:srgbClr val="ff0000"/>
          </a:solidFill>
          <a:ln w="9360">
            <a:solidFill>
              <a:srgbClr val="ff0000"/>
            </a:solidFill>
            <a:miter/>
          </a:ln>
        </p:spPr>
        <p:style>
          <a:lnRef idx="0"/>
          <a:fillRef idx="0"/>
          <a:effectRef idx="0"/>
          <a:fontRef idx="minor"/>
        </p:style>
      </p:sp>
      <p:sp>
        <p:nvSpPr>
          <p:cNvPr id="325" name="CustomShape 11"/>
          <p:cNvSpPr/>
          <p:nvPr/>
        </p:nvSpPr>
        <p:spPr>
          <a:xfrm>
            <a:off x="4070520" y="4923000"/>
            <a:ext cx="118080" cy="88560"/>
          </a:xfrm>
          <a:prstGeom prst="octagon">
            <a:avLst>
              <a:gd name="adj" fmla="val 29287"/>
            </a:avLst>
          </a:prstGeom>
          <a:solidFill>
            <a:srgbClr val="ff0000"/>
          </a:solidFill>
          <a:ln w="9360">
            <a:solidFill>
              <a:srgbClr val="ff0000"/>
            </a:solidFill>
            <a:miter/>
          </a:ln>
        </p:spPr>
        <p:style>
          <a:lnRef idx="0"/>
          <a:fillRef idx="0"/>
          <a:effectRef idx="0"/>
          <a:fontRef idx="minor"/>
        </p:style>
      </p:sp>
      <p:sp>
        <p:nvSpPr>
          <p:cNvPr id="326" name="CustomShape 12"/>
          <p:cNvSpPr/>
          <p:nvPr/>
        </p:nvSpPr>
        <p:spPr>
          <a:xfrm>
            <a:off x="5086440" y="4541760"/>
            <a:ext cx="118080" cy="88560"/>
          </a:xfrm>
          <a:prstGeom prst="octagon">
            <a:avLst>
              <a:gd name="adj" fmla="val 29287"/>
            </a:avLst>
          </a:prstGeom>
          <a:solidFill>
            <a:srgbClr val="ff0000"/>
          </a:solidFill>
          <a:ln w="9360">
            <a:solidFill>
              <a:srgbClr val="ff0000"/>
            </a:solidFill>
            <a:miter/>
          </a:ln>
        </p:spPr>
        <p:style>
          <a:lnRef idx="0"/>
          <a:fillRef idx="0"/>
          <a:effectRef idx="0"/>
          <a:fontRef idx="minor"/>
        </p:style>
      </p:sp>
      <p:sp>
        <p:nvSpPr>
          <p:cNvPr id="327" name="CustomShape 13"/>
          <p:cNvSpPr/>
          <p:nvPr/>
        </p:nvSpPr>
        <p:spPr>
          <a:xfrm>
            <a:off x="6288480" y="4529160"/>
            <a:ext cx="118080" cy="88560"/>
          </a:xfrm>
          <a:prstGeom prst="octagon">
            <a:avLst>
              <a:gd name="adj" fmla="val 29287"/>
            </a:avLst>
          </a:prstGeom>
          <a:solidFill>
            <a:srgbClr val="0000ff"/>
          </a:solidFill>
          <a:ln w="9360">
            <a:solidFill>
              <a:srgbClr val="0000ff"/>
            </a:solidFill>
            <a:miter/>
          </a:ln>
        </p:spPr>
        <p:style>
          <a:lnRef idx="0"/>
          <a:fillRef idx="0"/>
          <a:effectRef idx="0"/>
          <a:fontRef idx="minor"/>
        </p:style>
      </p:sp>
      <p:sp>
        <p:nvSpPr>
          <p:cNvPr id="328" name="CustomShape 14"/>
          <p:cNvSpPr/>
          <p:nvPr/>
        </p:nvSpPr>
        <p:spPr>
          <a:xfrm>
            <a:off x="5797440" y="5456160"/>
            <a:ext cx="118080" cy="88560"/>
          </a:xfrm>
          <a:prstGeom prst="octagon">
            <a:avLst>
              <a:gd name="adj" fmla="val 29287"/>
            </a:avLst>
          </a:prstGeom>
          <a:solidFill>
            <a:srgbClr val="0000ff"/>
          </a:solidFill>
          <a:ln w="9360">
            <a:solidFill>
              <a:srgbClr val="0000ff"/>
            </a:solidFill>
            <a:miter/>
          </a:ln>
        </p:spPr>
        <p:style>
          <a:lnRef idx="0"/>
          <a:fillRef idx="0"/>
          <a:effectRef idx="0"/>
          <a:fontRef idx="minor"/>
        </p:style>
      </p:sp>
      <p:sp>
        <p:nvSpPr>
          <p:cNvPr id="329" name="CustomShape 15"/>
          <p:cNvSpPr/>
          <p:nvPr/>
        </p:nvSpPr>
        <p:spPr>
          <a:xfrm>
            <a:off x="7118280" y="5456160"/>
            <a:ext cx="118080" cy="88560"/>
          </a:xfrm>
          <a:prstGeom prst="octagon">
            <a:avLst>
              <a:gd name="adj" fmla="val 29287"/>
            </a:avLst>
          </a:prstGeom>
          <a:solidFill>
            <a:srgbClr val="0000ff"/>
          </a:solidFill>
          <a:ln w="9360">
            <a:solidFill>
              <a:srgbClr val="0000ff"/>
            </a:solidFill>
            <a:miter/>
          </a:ln>
        </p:spPr>
        <p:style>
          <a:lnRef idx="0"/>
          <a:fillRef idx="0"/>
          <a:effectRef idx="0"/>
          <a:fontRef idx="minor"/>
        </p:style>
      </p:sp>
      <p:sp>
        <p:nvSpPr>
          <p:cNvPr id="330" name="CustomShape 16"/>
          <p:cNvSpPr/>
          <p:nvPr/>
        </p:nvSpPr>
        <p:spPr>
          <a:xfrm>
            <a:off x="5374080" y="5977080"/>
            <a:ext cx="118080" cy="88560"/>
          </a:xfrm>
          <a:prstGeom prst="octagon">
            <a:avLst>
              <a:gd name="adj" fmla="val 29287"/>
            </a:avLst>
          </a:prstGeom>
          <a:solidFill>
            <a:srgbClr val="0000ff"/>
          </a:solidFill>
          <a:ln w="9360">
            <a:solidFill>
              <a:srgbClr val="0000ff"/>
            </a:solidFill>
            <a:miter/>
          </a:ln>
        </p:spPr>
        <p:style>
          <a:lnRef idx="0"/>
          <a:fillRef idx="0"/>
          <a:effectRef idx="0"/>
          <a:fontRef idx="minor"/>
        </p:style>
      </p:sp>
      <p:sp>
        <p:nvSpPr>
          <p:cNvPr id="331" name="CustomShape 17"/>
          <p:cNvSpPr/>
          <p:nvPr/>
        </p:nvSpPr>
        <p:spPr>
          <a:xfrm>
            <a:off x="6203880" y="4846680"/>
            <a:ext cx="118080" cy="88560"/>
          </a:xfrm>
          <a:prstGeom prst="octagon">
            <a:avLst>
              <a:gd name="adj" fmla="val 29287"/>
            </a:avLst>
          </a:prstGeom>
          <a:solidFill>
            <a:srgbClr val="0000ff"/>
          </a:solidFill>
          <a:ln w="9360">
            <a:solidFill>
              <a:srgbClr val="0000ff"/>
            </a:solidFill>
            <a:miter/>
          </a:ln>
        </p:spPr>
        <p:style>
          <a:lnRef idx="0"/>
          <a:fillRef idx="0"/>
          <a:effectRef idx="0"/>
          <a:fontRef idx="minor"/>
        </p:style>
      </p:sp>
      <p:sp>
        <p:nvSpPr>
          <p:cNvPr id="332" name="CustomShape 18"/>
          <p:cNvSpPr/>
          <p:nvPr/>
        </p:nvSpPr>
        <p:spPr>
          <a:xfrm>
            <a:off x="5446080" y="5340240"/>
            <a:ext cx="118080" cy="88560"/>
          </a:xfrm>
          <a:prstGeom prst="octagon">
            <a:avLst>
              <a:gd name="adj" fmla="val 29287"/>
            </a:avLst>
          </a:prstGeom>
          <a:solidFill>
            <a:srgbClr val="0000ff"/>
          </a:solidFill>
          <a:ln w="9360">
            <a:solidFill>
              <a:srgbClr val="0000ff"/>
            </a:solidFill>
            <a:miter/>
          </a:ln>
        </p:spPr>
        <p:style>
          <a:lnRef idx="0"/>
          <a:fillRef idx="0"/>
          <a:effectRef idx="0"/>
          <a:fontRef idx="minor"/>
        </p:style>
      </p:sp>
      <p:sp>
        <p:nvSpPr>
          <p:cNvPr id="333" name="CustomShape 19"/>
          <p:cNvSpPr/>
          <p:nvPr/>
        </p:nvSpPr>
        <p:spPr>
          <a:xfrm>
            <a:off x="6305400" y="5684760"/>
            <a:ext cx="118080" cy="88560"/>
          </a:xfrm>
          <a:prstGeom prst="octagon">
            <a:avLst>
              <a:gd name="adj" fmla="val 29287"/>
            </a:avLst>
          </a:prstGeom>
          <a:solidFill>
            <a:srgbClr val="0000ff"/>
          </a:solidFill>
          <a:ln w="9360">
            <a:solidFill>
              <a:srgbClr val="0000ff"/>
            </a:solidFill>
            <a:miter/>
          </a:ln>
        </p:spPr>
        <p:style>
          <a:lnRef idx="0"/>
          <a:fillRef idx="0"/>
          <a:effectRef idx="0"/>
          <a:fontRef idx="minor"/>
        </p:style>
      </p:sp>
      <p:sp>
        <p:nvSpPr>
          <p:cNvPr id="334" name="CustomShape 20"/>
          <p:cNvSpPr/>
          <p:nvPr/>
        </p:nvSpPr>
        <p:spPr>
          <a:xfrm>
            <a:off x="7219800" y="4770360"/>
            <a:ext cx="118080" cy="88560"/>
          </a:xfrm>
          <a:prstGeom prst="octagon">
            <a:avLst>
              <a:gd name="adj" fmla="val 29287"/>
            </a:avLst>
          </a:prstGeom>
          <a:solidFill>
            <a:srgbClr val="0000ff"/>
          </a:solidFill>
          <a:ln w="9360">
            <a:solidFill>
              <a:srgbClr val="0000ff"/>
            </a:solidFill>
            <a:miter/>
          </a:ln>
        </p:spPr>
        <p:style>
          <a:lnRef idx="0"/>
          <a:fillRef idx="0"/>
          <a:effectRef idx="0"/>
          <a:fontRef idx="minor"/>
        </p:style>
      </p:sp>
      <p:sp>
        <p:nvSpPr>
          <p:cNvPr id="335" name="CustomShape 21"/>
          <p:cNvSpPr/>
          <p:nvPr/>
        </p:nvSpPr>
        <p:spPr>
          <a:xfrm>
            <a:off x="5200560" y="3257640"/>
            <a:ext cx="118080" cy="88560"/>
          </a:xfrm>
          <a:prstGeom prst="octagon">
            <a:avLst>
              <a:gd name="adj" fmla="val 29287"/>
            </a:avLst>
          </a:prstGeom>
          <a:solidFill>
            <a:srgbClr val="ff0000"/>
          </a:solidFill>
          <a:ln w="9360">
            <a:solidFill>
              <a:srgbClr val="ff0000"/>
            </a:solidFill>
            <a:miter/>
          </a:ln>
        </p:spPr>
        <p:style>
          <a:lnRef idx="0"/>
          <a:fillRef idx="0"/>
          <a:effectRef idx="0"/>
          <a:fontRef idx="minor"/>
        </p:style>
      </p:sp>
      <p:sp>
        <p:nvSpPr>
          <p:cNvPr id="336" name="CustomShape 22"/>
          <p:cNvSpPr/>
          <p:nvPr/>
        </p:nvSpPr>
        <p:spPr>
          <a:xfrm>
            <a:off x="6013440" y="3333600"/>
            <a:ext cx="118080" cy="88560"/>
          </a:xfrm>
          <a:prstGeom prst="octagon">
            <a:avLst>
              <a:gd name="adj" fmla="val 29287"/>
            </a:avLst>
          </a:prstGeom>
          <a:solidFill>
            <a:srgbClr val="ff0000"/>
          </a:solidFill>
          <a:ln w="9360">
            <a:solidFill>
              <a:srgbClr val="ff0000"/>
            </a:solidFill>
            <a:miter/>
          </a:ln>
        </p:spPr>
        <p:style>
          <a:lnRef idx="0"/>
          <a:fillRef idx="0"/>
          <a:effectRef idx="0"/>
          <a:fontRef idx="minor"/>
        </p:style>
      </p:sp>
      <p:sp>
        <p:nvSpPr>
          <p:cNvPr id="337" name="CustomShape 23"/>
          <p:cNvSpPr/>
          <p:nvPr/>
        </p:nvSpPr>
        <p:spPr>
          <a:xfrm>
            <a:off x="7435800" y="4095720"/>
            <a:ext cx="118080" cy="88560"/>
          </a:xfrm>
          <a:prstGeom prst="octagon">
            <a:avLst>
              <a:gd name="adj" fmla="val 29287"/>
            </a:avLst>
          </a:prstGeom>
          <a:solidFill>
            <a:srgbClr val="0000ff"/>
          </a:solidFill>
          <a:ln w="9360">
            <a:solidFill>
              <a:srgbClr val="0000ff"/>
            </a:solidFill>
            <a:miter/>
          </a:ln>
        </p:spPr>
        <p:style>
          <a:lnRef idx="0"/>
          <a:fillRef idx="0"/>
          <a:effectRef idx="0"/>
          <a:fontRef idx="minor"/>
        </p:style>
      </p:sp>
      <p:sp>
        <p:nvSpPr>
          <p:cNvPr id="338" name="Line 24"/>
          <p:cNvSpPr/>
          <p:nvPr/>
        </p:nvSpPr>
        <p:spPr>
          <a:xfrm flipV="1">
            <a:off x="4171680" y="3257280"/>
            <a:ext cx="2857680" cy="2884680"/>
          </a:xfrm>
          <a:prstGeom prst="line">
            <a:avLst/>
          </a:prstGeom>
          <a:ln w="19080">
            <a:solidFill>
              <a:schemeClr val="tx2"/>
            </a:solidFill>
            <a:round/>
          </a:ln>
        </p:spPr>
        <p:style>
          <a:lnRef idx="0"/>
          <a:fillRef idx="0"/>
          <a:effectRef idx="0"/>
          <a:fontRef idx="minor"/>
        </p:style>
      </p:sp>
      <p:sp>
        <p:nvSpPr>
          <p:cNvPr id="339" name="Line 25"/>
          <p:cNvSpPr/>
          <p:nvPr/>
        </p:nvSpPr>
        <p:spPr>
          <a:xfrm>
            <a:off x="5308560" y="3340080"/>
            <a:ext cx="1015920" cy="615960"/>
          </a:xfrm>
          <a:prstGeom prst="line">
            <a:avLst/>
          </a:prstGeom>
          <a:ln cap="rnd" w="9360">
            <a:solidFill>
              <a:schemeClr val="tx1"/>
            </a:solidFill>
            <a:custDash>
              <a:ds d="500000" sp="400000"/>
            </a:custDash>
            <a:round/>
          </a:ln>
        </p:spPr>
        <p:style>
          <a:lnRef idx="0"/>
          <a:fillRef idx="0"/>
          <a:effectRef idx="0"/>
          <a:fontRef idx="minor"/>
        </p:style>
      </p:sp>
      <p:sp>
        <p:nvSpPr>
          <p:cNvPr id="340" name="Line 26"/>
          <p:cNvSpPr/>
          <p:nvPr/>
        </p:nvSpPr>
        <p:spPr>
          <a:xfrm flipH="1" flipV="1">
            <a:off x="5951880" y="4362120"/>
            <a:ext cx="338760" cy="184320"/>
          </a:xfrm>
          <a:prstGeom prst="line">
            <a:avLst/>
          </a:prstGeom>
          <a:ln cap="rnd" w="9360">
            <a:solidFill>
              <a:schemeClr val="tx1"/>
            </a:solidFill>
            <a:custDash>
              <a:ds d="500000" sp="400000"/>
            </a:custDash>
            <a:round/>
          </a:ln>
        </p:spPr>
        <p:style>
          <a:lnRef idx="0"/>
          <a:fillRef idx="0"/>
          <a:effectRef idx="0"/>
          <a:fontRef idx="minor"/>
        </p:style>
      </p:sp>
      <p:sp>
        <p:nvSpPr>
          <p:cNvPr id="341" name="CustomShape 27"/>
          <p:cNvSpPr/>
          <p:nvPr/>
        </p:nvSpPr>
        <p:spPr>
          <a:xfrm>
            <a:off x="5448240" y="3476520"/>
            <a:ext cx="659880" cy="36468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i="1" lang="en-GB" sz="1800" spc="-1" strike="noStrike">
                <a:solidFill>
                  <a:srgbClr val="000000"/>
                </a:solidFill>
                <a:latin typeface="Times New Roman"/>
              </a:rPr>
              <a:t>r</a:t>
            </a:r>
            <a:endParaRPr b="0" lang="en-GB" sz="1800" spc="-1" strike="noStrike">
              <a:latin typeface="Arial"/>
            </a:endParaRPr>
          </a:p>
        </p:txBody>
      </p:sp>
      <p:sp>
        <p:nvSpPr>
          <p:cNvPr id="342" name="CustomShape 28"/>
          <p:cNvSpPr/>
          <p:nvPr/>
        </p:nvSpPr>
        <p:spPr>
          <a:xfrm>
            <a:off x="4986720" y="4476600"/>
            <a:ext cx="304560" cy="218880"/>
          </a:xfrm>
          <a:prstGeom prst="ellipse">
            <a:avLst/>
          </a:prstGeom>
          <a:noFill/>
          <a:ln w="19080">
            <a:solidFill>
              <a:srgbClr val="ff0000"/>
            </a:solidFill>
            <a:round/>
          </a:ln>
        </p:spPr>
        <p:style>
          <a:lnRef idx="0"/>
          <a:fillRef idx="0"/>
          <a:effectRef idx="0"/>
          <a:fontRef idx="minor"/>
        </p:style>
      </p:sp>
      <p:sp>
        <p:nvSpPr>
          <p:cNvPr id="343" name="CustomShape 29"/>
          <p:cNvSpPr/>
          <p:nvPr/>
        </p:nvSpPr>
        <p:spPr>
          <a:xfrm>
            <a:off x="5351040" y="5272200"/>
            <a:ext cx="304560" cy="218880"/>
          </a:xfrm>
          <a:prstGeom prst="ellipse">
            <a:avLst/>
          </a:prstGeom>
          <a:noFill/>
          <a:ln w="19080">
            <a:solidFill>
              <a:schemeClr val="accent2"/>
            </a:solidFill>
            <a:round/>
          </a:ln>
        </p:spPr>
        <p:style>
          <a:lnRef idx="0"/>
          <a:fillRef idx="0"/>
          <a:effectRef idx="0"/>
          <a:fontRef idx="minor"/>
        </p:style>
      </p:sp>
      <p:sp>
        <p:nvSpPr>
          <p:cNvPr id="344" name="CustomShape 30"/>
          <p:cNvSpPr/>
          <p:nvPr/>
        </p:nvSpPr>
        <p:spPr>
          <a:xfrm>
            <a:off x="6195600" y="4459320"/>
            <a:ext cx="304560" cy="218880"/>
          </a:xfrm>
          <a:prstGeom prst="ellipse">
            <a:avLst/>
          </a:prstGeom>
          <a:noFill/>
          <a:ln w="19080">
            <a:solidFill>
              <a:srgbClr val="0000ff"/>
            </a:solidFill>
            <a:round/>
          </a:ln>
        </p:spPr>
        <p:style>
          <a:lnRef idx="0"/>
          <a:fillRef idx="0"/>
          <a:effectRef idx="0"/>
          <a:fontRef idx="minor"/>
        </p:style>
      </p:sp>
      <p:sp>
        <p:nvSpPr>
          <p:cNvPr id="345" name="Line 31"/>
          <p:cNvSpPr/>
          <p:nvPr/>
        </p:nvSpPr>
        <p:spPr>
          <a:xfrm flipH="1" flipV="1">
            <a:off x="5119920" y="5176800"/>
            <a:ext cx="326160" cy="174600"/>
          </a:xfrm>
          <a:prstGeom prst="line">
            <a:avLst/>
          </a:prstGeom>
          <a:ln cap="rnd" w="9360">
            <a:solidFill>
              <a:schemeClr val="tx1"/>
            </a:solidFill>
            <a:custDash>
              <a:ds d="500000" sp="400000"/>
            </a:custDash>
            <a:round/>
          </a:ln>
        </p:spPr>
        <p:style>
          <a:lnRef idx="0"/>
          <a:fillRef idx="0"/>
          <a:effectRef idx="0"/>
          <a:fontRef idx="minor"/>
        </p:style>
      </p:sp>
      <p:sp>
        <p:nvSpPr>
          <p:cNvPr id="346" name="Line 32"/>
          <p:cNvSpPr/>
          <p:nvPr/>
        </p:nvSpPr>
        <p:spPr>
          <a:xfrm flipH="1" flipV="1">
            <a:off x="5189760" y="4614840"/>
            <a:ext cx="313560" cy="179280"/>
          </a:xfrm>
          <a:prstGeom prst="line">
            <a:avLst/>
          </a:prstGeom>
          <a:ln cap="rnd" w="9360">
            <a:solidFill>
              <a:schemeClr val="tx1"/>
            </a:solidFill>
            <a:custDash>
              <a:ds d="500000" sp="400000"/>
            </a:custDash>
            <a:round/>
          </a:ln>
        </p:spPr>
        <p:style>
          <a:lnRef idx="0"/>
          <a:fillRef idx="0"/>
          <a:effectRef idx="0"/>
          <a:fontRef idx="minor"/>
        </p:style>
      </p:sp>
      <p:sp>
        <p:nvSpPr>
          <p:cNvPr id="347" name="Line 33"/>
          <p:cNvSpPr/>
          <p:nvPr/>
        </p:nvSpPr>
        <p:spPr>
          <a:xfrm flipV="1">
            <a:off x="4755960" y="3438360"/>
            <a:ext cx="2679840" cy="2693880"/>
          </a:xfrm>
          <a:prstGeom prst="line">
            <a:avLst/>
          </a:prstGeom>
          <a:ln cap="rnd" w="9360">
            <a:solidFill>
              <a:schemeClr val="tx2"/>
            </a:solidFill>
            <a:custDash>
              <a:ds d="100000" sp="100000"/>
            </a:custDash>
            <a:round/>
          </a:ln>
        </p:spPr>
        <p:style>
          <a:lnRef idx="0"/>
          <a:fillRef idx="0"/>
          <a:effectRef idx="0"/>
          <a:fontRef idx="minor"/>
        </p:style>
      </p:sp>
      <p:sp>
        <p:nvSpPr>
          <p:cNvPr id="348" name="Line 34"/>
          <p:cNvSpPr/>
          <p:nvPr/>
        </p:nvSpPr>
        <p:spPr>
          <a:xfrm flipV="1">
            <a:off x="3892320" y="3076560"/>
            <a:ext cx="2755800" cy="2770200"/>
          </a:xfrm>
          <a:prstGeom prst="line">
            <a:avLst/>
          </a:prstGeom>
          <a:ln cap="rnd" w="9360">
            <a:solidFill>
              <a:schemeClr val="tx2"/>
            </a:solidFill>
            <a:custDash>
              <a:ds d="100000" sp="100000"/>
            </a:custDash>
            <a:round/>
          </a:ln>
        </p:spPr>
        <p:style>
          <a:lnRef idx="0"/>
          <a:fillRef idx="0"/>
          <a:effectRef idx="0"/>
          <a:fontRef idx="minor"/>
        </p:style>
      </p:sp>
      <p:sp>
        <p:nvSpPr>
          <p:cNvPr id="349" name="Line 35"/>
          <p:cNvSpPr/>
          <p:nvPr/>
        </p:nvSpPr>
        <p:spPr>
          <a:xfrm>
            <a:off x="6578280" y="3143160"/>
            <a:ext cx="736920" cy="419040"/>
          </a:xfrm>
          <a:prstGeom prst="line">
            <a:avLst/>
          </a:prstGeom>
          <a:ln w="9360">
            <a:solidFill>
              <a:srgbClr val="339966"/>
            </a:solidFill>
            <a:round/>
            <a:headEnd len="med" type="triangle" w="med"/>
            <a:tailEnd len="med" type="triangle" w="med"/>
          </a:ln>
        </p:spPr>
        <p:style>
          <a:lnRef idx="0"/>
          <a:fillRef idx="0"/>
          <a:effectRef idx="0"/>
          <a:fontRef idx="minor"/>
        </p:style>
      </p:sp>
      <p:sp>
        <p:nvSpPr>
          <p:cNvPr id="350" name="CustomShape 36"/>
          <p:cNvSpPr/>
          <p:nvPr/>
        </p:nvSpPr>
        <p:spPr>
          <a:xfrm>
            <a:off x="6680160" y="2819520"/>
            <a:ext cx="1523520" cy="364680"/>
          </a:xfrm>
          <a:prstGeom prst="rect">
            <a:avLst/>
          </a:prstGeom>
          <a:noFill/>
          <a:ln>
            <a:noFill/>
          </a:ln>
        </p:spPr>
        <p:style>
          <a:lnRef idx="0"/>
          <a:fillRef idx="0"/>
          <a:effectRef idx="0"/>
          <a:fontRef idx="minor"/>
        </p:style>
        <p:txBody>
          <a:bodyPr lIns="90000" rIns="90000" tIns="45000" bIns="45000"/>
          <a:p>
            <a:pPr>
              <a:lnSpc>
                <a:spcPct val="100000"/>
              </a:lnSpc>
              <a:spcBef>
                <a:spcPts val="901"/>
              </a:spcBef>
            </a:pPr>
            <a:r>
              <a:rPr b="0" i="1" lang="en-GB" sz="1800" spc="-1" strike="noStrike">
                <a:solidFill>
                  <a:srgbClr val="000000"/>
                </a:solidFill>
                <a:latin typeface="Times New Roman"/>
              </a:rPr>
              <a:t>ρ</a:t>
            </a:r>
            <a:endParaRPr b="0" lang="en-GB" sz="1800" spc="-1" strike="noStrike">
              <a:latin typeface="Arial"/>
            </a:endParaRPr>
          </a:p>
        </p:txBody>
      </p:sp>
      <p:pic>
        <p:nvPicPr>
          <p:cNvPr id="351" name="" descr=""/>
          <p:cNvPicPr/>
          <p:nvPr/>
        </p:nvPicPr>
        <p:blipFill>
          <a:blip r:embed="rId1"/>
          <a:stretch/>
        </p:blipFill>
        <p:spPr>
          <a:xfrm>
            <a:off x="8318520" y="1359000"/>
            <a:ext cx="1676520" cy="723960"/>
          </a:xfrm>
          <a:prstGeom prst="rect">
            <a:avLst/>
          </a:prstGeom>
          <a:ln>
            <a:noFill/>
          </a:ln>
        </p:spPr>
      </p:pic>
    </p:spTree>
  </p:cSld>
  <p:timing>
    <p:tnLst>
      <p:par>
        <p:cTn id="351" dur="indefinite" restart="never" nodeType="tmRoot">
          <p:childTnLst>
            <p:seq>
              <p:cTn id="352" dur="indefinite" nodeType="mainSeq">
                <p:childTnLst>
                  <p:par>
                    <p:cTn id="353" nodeType="clickEffect" fill="hold">
                      <p:stCondLst>
                        <p:cond delay="indefinite"/>
                      </p:stCondLst>
                      <p:childTnLst>
                        <p:par>
                          <p:cTn id="354" nodeType="withEffect" fill="hold">
                            <p:stCondLst>
                              <p:cond delay="0"/>
                            </p:stCondLst>
                            <p:childTnLst>
                              <p:par>
                                <p:cTn id="355" nodeType="clickEffect" fill="hold" presetClass="entr" presetID="1">
                                  <p:stCondLst>
                                    <p:cond delay="0"/>
                                  </p:stCondLst>
                                  <p:childTnLst>
                                    <p:set>
                                      <p:cBhvr>
                                        <p:cTn id="356" dur="1" fill="hold">
                                          <p:stCondLst>
                                            <p:cond delay="0"/>
                                          </p:stCondLst>
                                        </p:cTn>
                                        <p:tgtEl>
                                          <p:spTgt spid="343"/>
                                        </p:tgtEl>
                                        <p:attrNameLst>
                                          <p:attrName>style.visibility</p:attrName>
                                        </p:attrNameLst>
                                      </p:cBhvr>
                                      <p:to>
                                        <p:strVal val="visible"/>
                                      </p:to>
                                    </p:set>
                                  </p:childTnLst>
                                </p:cTn>
                              </p:par>
                              <p:par>
                                <p:cTn id="357" nodeType="withEffect" fill="hold" presetClass="entr" presetID="1">
                                  <p:stCondLst>
                                    <p:cond delay="0"/>
                                  </p:stCondLst>
                                  <p:childTnLst>
                                    <p:set>
                                      <p:cBhvr>
                                        <p:cTn id="358" dur="1" fill="hold">
                                          <p:stCondLst>
                                            <p:cond delay="0"/>
                                          </p:stCondLst>
                                        </p:cTn>
                                        <p:tgtEl>
                                          <p:spTgt spid="342"/>
                                        </p:tgtEl>
                                        <p:attrNameLst>
                                          <p:attrName>style.visibility</p:attrName>
                                        </p:attrNameLst>
                                      </p:cBhvr>
                                      <p:to>
                                        <p:strVal val="visible"/>
                                      </p:to>
                                    </p:set>
                                  </p:childTnLst>
                                </p:cTn>
                              </p:par>
                              <p:par>
                                <p:cTn id="359" nodeType="withEffect" fill="hold" presetClass="entr" presetID="1">
                                  <p:stCondLst>
                                    <p:cond delay="0"/>
                                  </p:stCondLst>
                                  <p:childTnLst>
                                    <p:set>
                                      <p:cBhvr>
                                        <p:cTn id="360" dur="1" fill="hold">
                                          <p:stCondLst>
                                            <p:cond delay="0"/>
                                          </p:stCondLst>
                                        </p:cTn>
                                        <p:tgtEl>
                                          <p:spTgt spid="344"/>
                                        </p:tgtEl>
                                        <p:attrNameLst>
                                          <p:attrName>style.visibility</p:attrName>
                                        </p:attrNameLst>
                                      </p:cBhvr>
                                      <p:to>
                                        <p:strVal val="visible"/>
                                      </p:to>
                                    </p:set>
                                  </p:childTnLst>
                                </p:cTn>
                              </p:par>
                              <p:par>
                                <p:cTn id="361" nodeType="withEffect" fill="hold" presetClass="entr" presetID="1">
                                  <p:stCondLst>
                                    <p:cond delay="0"/>
                                  </p:stCondLst>
                                  <p:childTnLst>
                                    <p:set>
                                      <p:cBhvr>
                                        <p:cTn id="362" dur="1" fill="hold">
                                          <p:stCondLst>
                                            <p:cond delay="0"/>
                                          </p:stCondLst>
                                        </p:cTn>
                                        <p:tgtEl>
                                          <p:spTgt spid="348"/>
                                        </p:tgtEl>
                                        <p:attrNameLst>
                                          <p:attrName>style.visibility</p:attrName>
                                        </p:attrNameLst>
                                      </p:cBhvr>
                                      <p:to>
                                        <p:strVal val="visible"/>
                                      </p:to>
                                    </p:set>
                                  </p:childTnLst>
                                </p:cTn>
                              </p:par>
                              <p:par>
                                <p:cTn id="363" nodeType="withEffect" fill="hold" presetClass="entr" presetID="1">
                                  <p:stCondLst>
                                    <p:cond delay="0"/>
                                  </p:stCondLst>
                                  <p:childTnLst>
                                    <p:set>
                                      <p:cBhvr>
                                        <p:cTn id="364" dur="1" fill="hold">
                                          <p:stCondLst>
                                            <p:cond delay="0"/>
                                          </p:stCondLst>
                                        </p:cTn>
                                        <p:tgtEl>
                                          <p:spTgt spid="347"/>
                                        </p:tgtEl>
                                        <p:attrNameLst>
                                          <p:attrName>style.visibility</p:attrName>
                                        </p:attrNameLst>
                                      </p:cBhvr>
                                      <p:to>
                                        <p:strVal val="visible"/>
                                      </p:to>
                                    </p:set>
                                  </p:childTnLst>
                                </p:cTn>
                              </p:par>
                            </p:childTnLst>
                          </p:cTn>
                        </p:par>
                      </p:childTnLst>
                    </p:cTn>
                  </p:par>
                  <p:par>
                    <p:cTn id="365" nodeType="clickEffect" fill="hold">
                      <p:stCondLst>
                        <p:cond delay="indefinite"/>
                      </p:stCondLst>
                      <p:childTnLst>
                        <p:par>
                          <p:cTn id="366" nodeType="withEffect" fill="hold">
                            <p:stCondLst>
                              <p:cond delay="0"/>
                            </p:stCondLst>
                            <p:childTnLst>
                              <p:par>
                                <p:cTn id="367" nodeType="clickEffect" fill="hold" presetClass="entr" presetID="1">
                                  <p:stCondLst>
                                    <p:cond delay="0"/>
                                  </p:stCondLst>
                                  <p:childTnLst>
                                    <p:set>
                                      <p:cBhvr>
                                        <p:cTn id="368" dur="1" fill="hold">
                                          <p:stCondLst>
                                            <p:cond delay="0"/>
                                          </p:stCondLst>
                                        </p:cTn>
                                        <p:tgtEl>
                                          <p:spTgt spid="349"/>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TextShape 1"/>
          <p:cNvSpPr txBox="1"/>
          <p:nvPr/>
        </p:nvSpPr>
        <p:spPr>
          <a:xfrm>
            <a:off x="1640160" y="428760"/>
            <a:ext cx="8911440" cy="1280520"/>
          </a:xfrm>
          <a:prstGeom prst="rect">
            <a:avLst/>
          </a:prstGeom>
          <a:noFill/>
          <a:ln>
            <a:noFill/>
          </a:ln>
        </p:spPr>
        <p:txBody>
          <a:bodyPr/>
          <a:p>
            <a:pPr>
              <a:lnSpc>
                <a:spcPct val="100000"/>
              </a:lnSpc>
            </a:pPr>
            <a:r>
              <a:rPr b="0" lang="en-US" sz="5400" spc="-1" strike="noStrike">
                <a:solidFill>
                  <a:srgbClr val="000000"/>
                </a:solidFill>
                <a:latin typeface="Times New Roman"/>
              </a:rPr>
              <a:t>Results</a:t>
            </a:r>
            <a:r>
              <a:rPr b="0" lang="en-US" sz="3600" spc="-1" strike="noStrike">
                <a:solidFill>
                  <a:srgbClr val="000000"/>
                </a:solidFill>
                <a:latin typeface="Times New Roman"/>
              </a:rPr>
              <a:t> </a:t>
            </a:r>
            <a:endParaRPr b="0" lang="en-US" sz="3600" spc="-1" strike="noStrike">
              <a:solidFill>
                <a:srgbClr val="000000"/>
              </a:solidFill>
              <a:latin typeface="Times New Roman"/>
            </a:endParaRPr>
          </a:p>
        </p:txBody>
      </p:sp>
      <p:pic>
        <p:nvPicPr>
          <p:cNvPr id="353" name="Content Placeholder 5" descr=""/>
          <p:cNvPicPr/>
          <p:nvPr/>
        </p:nvPicPr>
        <p:blipFill>
          <a:blip r:embed="rId1"/>
          <a:stretch/>
        </p:blipFill>
        <p:spPr>
          <a:xfrm>
            <a:off x="1697760" y="1459440"/>
            <a:ext cx="8796600" cy="4947840"/>
          </a:xfrm>
          <a:prstGeom prst="rect">
            <a:avLst/>
          </a:prstGeom>
          <a:ln>
            <a:noFill/>
          </a:ln>
        </p:spPr>
      </p:pic>
      <p:pic>
        <p:nvPicPr>
          <p:cNvPr id="354" name="Content Placeholder 6" descr=""/>
          <p:cNvPicPr/>
          <p:nvPr/>
        </p:nvPicPr>
        <p:blipFill>
          <a:blip r:embed="rId2"/>
          <a:stretch/>
        </p:blipFill>
        <p:spPr>
          <a:xfrm>
            <a:off x="1697760" y="1388880"/>
            <a:ext cx="9047880" cy="5089320"/>
          </a:xfrm>
          <a:prstGeom prst="rect">
            <a:avLst/>
          </a:prstGeom>
          <a:ln>
            <a:noFill/>
          </a:ln>
        </p:spPr>
      </p:pic>
      <p:pic>
        <p:nvPicPr>
          <p:cNvPr id="355" name="Picture 21" descr=""/>
          <p:cNvPicPr/>
          <p:nvPr/>
        </p:nvPicPr>
        <p:blipFill>
          <a:blip r:embed="rId3"/>
          <a:stretch/>
        </p:blipFill>
        <p:spPr>
          <a:xfrm>
            <a:off x="1697760" y="1388880"/>
            <a:ext cx="9262080" cy="5209560"/>
          </a:xfrm>
          <a:prstGeom prst="rect">
            <a:avLst/>
          </a:prstGeom>
          <a:ln>
            <a:noFill/>
          </a:ln>
        </p:spPr>
      </p:pic>
    </p:spTree>
  </p:cSld>
  <p:timing>
    <p:tnLst>
      <p:par>
        <p:cTn id="369" dur="indefinite" restart="never" nodeType="tmRoot">
          <p:childTnLst>
            <p:seq>
              <p:cTn id="370" dur="indefinite" nodeType="mainSeq">
                <p:childTnLst>
                  <p:par>
                    <p:cTn id="371" fill="hold">
                      <p:stCondLst>
                        <p:cond delay="indefinite"/>
                      </p:stCondLst>
                      <p:childTnLst>
                        <p:par>
                          <p:cTn id="372" fill="hold">
                            <p:stCondLst>
                              <p:cond delay="0"/>
                            </p:stCondLst>
                            <p:childTnLst>
                              <p:par>
                                <p:cTn id="373" nodeType="clickEffect" fill="hold" presetClass="entr" presetID="1">
                                  <p:stCondLst>
                                    <p:cond delay="0"/>
                                  </p:stCondLst>
                                  <p:childTnLst>
                                    <p:set>
                                      <p:cBhvr>
                                        <p:cTn id="374" dur="1" fill="hold">
                                          <p:stCondLst>
                                            <p:cond delay="0"/>
                                          </p:stCondLst>
                                        </p:cTn>
                                        <p:tgtEl>
                                          <p:spTgt spid="352"/>
                                        </p:tgtEl>
                                        <p:attrNameLst>
                                          <p:attrName>style.visibility</p:attrName>
                                        </p:attrNameLst>
                                      </p:cBhvr>
                                      <p:to>
                                        <p:strVal val="visible"/>
                                      </p:to>
                                    </p:set>
                                  </p:childTnLst>
                                </p:cTn>
                              </p:par>
                            </p:childTnLst>
                          </p:cTn>
                        </p:par>
                      </p:childTnLst>
                    </p:cTn>
                  </p:par>
                  <p:par>
                    <p:cTn id="375" fill="hold">
                      <p:stCondLst>
                        <p:cond delay="indefinite"/>
                      </p:stCondLst>
                      <p:childTnLst>
                        <p:par>
                          <p:cTn id="376" fill="hold">
                            <p:stCondLst>
                              <p:cond delay="0"/>
                            </p:stCondLst>
                            <p:childTnLst>
                              <p:par>
                                <p:cTn id="377" nodeType="clickEffect" fill="hold" presetClass="entr" presetID="1">
                                  <p:stCondLst>
                                    <p:cond delay="0"/>
                                  </p:stCondLst>
                                  <p:childTnLst>
                                    <p:set>
                                      <p:cBhvr>
                                        <p:cTn id="378" dur="1" fill="hold">
                                          <p:stCondLst>
                                            <p:cond delay="0"/>
                                          </p:stCondLst>
                                        </p:cTn>
                                        <p:tgtEl>
                                          <p:spTgt spid="353"/>
                                        </p:tgtEl>
                                        <p:attrNameLst>
                                          <p:attrName>style.visibility</p:attrName>
                                        </p:attrNameLst>
                                      </p:cBhvr>
                                      <p:to>
                                        <p:strVal val="visible"/>
                                      </p:to>
                                    </p:set>
                                  </p:childTnLst>
                                </p:cTn>
                              </p:par>
                            </p:childTnLst>
                          </p:cTn>
                        </p:par>
                      </p:childTnLst>
                    </p:cTn>
                  </p:par>
                  <p:par>
                    <p:cTn id="379" fill="hold">
                      <p:stCondLst>
                        <p:cond delay="indefinite"/>
                      </p:stCondLst>
                      <p:childTnLst>
                        <p:par>
                          <p:cTn id="380" fill="hold">
                            <p:stCondLst>
                              <p:cond delay="0"/>
                            </p:stCondLst>
                            <p:childTnLst>
                              <p:par>
                                <p:cTn id="381" nodeType="clickEffect" fill="hold" presetClass="entr" presetID="1">
                                  <p:stCondLst>
                                    <p:cond delay="0"/>
                                  </p:stCondLst>
                                  <p:childTnLst>
                                    <p:set>
                                      <p:cBhvr>
                                        <p:cTn id="382" dur="1" fill="hold">
                                          <p:stCondLst>
                                            <p:cond delay="0"/>
                                          </p:stCondLst>
                                        </p:cTn>
                                        <p:tgtEl>
                                          <p:spTgt spid="354"/>
                                        </p:tgtEl>
                                        <p:attrNameLst>
                                          <p:attrName>style.visibility</p:attrName>
                                        </p:attrNameLst>
                                      </p:cBhvr>
                                      <p:to>
                                        <p:strVal val="visible"/>
                                      </p:to>
                                    </p:set>
                                  </p:childTnLst>
                                </p:cTn>
                              </p:par>
                            </p:childTnLst>
                          </p:cTn>
                        </p:par>
                      </p:childTnLst>
                    </p:cTn>
                  </p:par>
                  <p:par>
                    <p:cTn id="383" fill="hold">
                      <p:stCondLst>
                        <p:cond delay="indefinite"/>
                      </p:stCondLst>
                      <p:childTnLst>
                        <p:par>
                          <p:cTn id="384" fill="hold">
                            <p:stCondLst>
                              <p:cond delay="0"/>
                            </p:stCondLst>
                            <p:childTnLst>
                              <p:par>
                                <p:cTn id="385" nodeType="clickEffect" fill="hold" presetClass="entr" presetID="1">
                                  <p:stCondLst>
                                    <p:cond delay="0"/>
                                  </p:stCondLst>
                                  <p:childTnLst>
                                    <p:set>
                                      <p:cBhvr>
                                        <p:cTn id="386" dur="1" fill="hold">
                                          <p:stCondLst>
                                            <p:cond delay="0"/>
                                          </p:stCondLst>
                                        </p:cTn>
                                        <p:tgtEl>
                                          <p:spTgt spid="355"/>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TextShape 1"/>
          <p:cNvSpPr txBox="1"/>
          <p:nvPr/>
        </p:nvSpPr>
        <p:spPr>
          <a:xfrm>
            <a:off x="2593080" y="624240"/>
            <a:ext cx="8911440" cy="1280520"/>
          </a:xfrm>
          <a:prstGeom prst="rect">
            <a:avLst/>
          </a:prstGeom>
          <a:noFill/>
          <a:ln>
            <a:noFill/>
          </a:ln>
        </p:spPr>
        <p:txBody>
          <a:bodyPr/>
          <a:p>
            <a:endParaRPr b="0" lang="en-US" sz="1800" spc="-1" strike="noStrike">
              <a:solidFill>
                <a:srgbClr val="000000"/>
              </a:solidFill>
              <a:latin typeface="Times New Roman"/>
            </a:endParaRPr>
          </a:p>
        </p:txBody>
      </p:sp>
      <p:pic>
        <p:nvPicPr>
          <p:cNvPr id="357" name="Content Placeholder 10" descr=""/>
          <p:cNvPicPr/>
          <p:nvPr/>
        </p:nvPicPr>
        <p:blipFill>
          <a:blip r:embed="rId1"/>
          <a:stretch/>
        </p:blipFill>
        <p:spPr>
          <a:xfrm>
            <a:off x="1682280" y="624240"/>
            <a:ext cx="9972720" cy="5609520"/>
          </a:xfrm>
          <a:prstGeom prst="rect">
            <a:avLst/>
          </a:prstGeom>
          <a:ln>
            <a:noFill/>
          </a:ln>
        </p:spPr>
      </p:pic>
      <p:pic>
        <p:nvPicPr>
          <p:cNvPr id="358" name="Picture 12" descr=""/>
          <p:cNvPicPr/>
          <p:nvPr/>
        </p:nvPicPr>
        <p:blipFill>
          <a:blip r:embed="rId2"/>
          <a:stretch/>
        </p:blipFill>
        <p:spPr>
          <a:xfrm>
            <a:off x="1549800" y="624240"/>
            <a:ext cx="10237680" cy="5758560"/>
          </a:xfrm>
          <a:prstGeom prst="rect">
            <a:avLst/>
          </a:prstGeom>
          <a:ln>
            <a:noFill/>
          </a:ln>
        </p:spPr>
      </p:pic>
    </p:spTree>
  </p:cSld>
  <p:timing>
    <p:tnLst>
      <p:par>
        <p:cTn id="387" dur="indefinite" restart="never" nodeType="tmRoot">
          <p:childTnLst>
            <p:seq>
              <p:cTn id="388" dur="indefinite" nodeType="mainSeq">
                <p:childTnLst>
                  <p:par>
                    <p:cTn id="389" fill="hold">
                      <p:stCondLst>
                        <p:cond delay="indefinite"/>
                      </p:stCondLst>
                      <p:childTnLst>
                        <p:par>
                          <p:cTn id="390" fill="hold">
                            <p:stCondLst>
                              <p:cond delay="0"/>
                            </p:stCondLst>
                            <p:childTnLst>
                              <p:par>
                                <p:cTn id="391" nodeType="clickEffect" fill="hold" presetClass="entr" presetID="1">
                                  <p:stCondLst>
                                    <p:cond delay="0"/>
                                  </p:stCondLst>
                                  <p:childTnLst>
                                    <p:set>
                                      <p:cBhvr>
                                        <p:cTn id="392" dur="1" fill="hold">
                                          <p:stCondLst>
                                            <p:cond delay="0"/>
                                          </p:stCondLst>
                                        </p:cTn>
                                        <p:tgtEl>
                                          <p:spTgt spid="357"/>
                                        </p:tgtEl>
                                        <p:attrNameLst>
                                          <p:attrName>style.visibility</p:attrName>
                                        </p:attrNameLst>
                                      </p:cBhvr>
                                      <p:to>
                                        <p:strVal val="visible"/>
                                      </p:to>
                                    </p:set>
                                  </p:childTnLst>
                                </p:cTn>
                              </p:par>
                            </p:childTnLst>
                          </p:cTn>
                        </p:par>
                      </p:childTnLst>
                    </p:cTn>
                  </p:par>
                  <p:par>
                    <p:cTn id="393" fill="hold">
                      <p:stCondLst>
                        <p:cond delay="indefinite"/>
                      </p:stCondLst>
                      <p:childTnLst>
                        <p:par>
                          <p:cTn id="394" fill="hold">
                            <p:stCondLst>
                              <p:cond delay="0"/>
                            </p:stCondLst>
                            <p:childTnLst>
                              <p:par>
                                <p:cTn id="395" nodeType="clickEffect" fill="hold" presetClass="entr" presetID="1">
                                  <p:stCondLst>
                                    <p:cond delay="0"/>
                                  </p:stCondLst>
                                  <p:childTnLst>
                                    <p:set>
                                      <p:cBhvr>
                                        <p:cTn id="396" dur="1" fill="hold">
                                          <p:stCondLst>
                                            <p:cond delay="0"/>
                                          </p:stCondLst>
                                        </p:cTn>
                                        <p:tgtEl>
                                          <p:spTgt spid="358"/>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TextShape 1"/>
          <p:cNvSpPr txBox="1"/>
          <p:nvPr/>
        </p:nvSpPr>
        <p:spPr>
          <a:xfrm>
            <a:off x="1640160" y="75600"/>
            <a:ext cx="8911440" cy="1280520"/>
          </a:xfrm>
          <a:prstGeom prst="rect">
            <a:avLst/>
          </a:prstGeom>
          <a:noFill/>
          <a:ln>
            <a:noFill/>
          </a:ln>
        </p:spPr>
        <p:txBody>
          <a:bodyPr/>
          <a:p>
            <a:pPr>
              <a:lnSpc>
                <a:spcPct val="100000"/>
              </a:lnSpc>
            </a:pPr>
            <a:r>
              <a:rPr b="0" lang="en-US" sz="3600" spc="-1" strike="noStrike">
                <a:solidFill>
                  <a:srgbClr val="000000"/>
                </a:solidFill>
                <a:latin typeface="Times New Roman"/>
              </a:rPr>
              <a:t>References</a:t>
            </a:r>
            <a:endParaRPr b="0" lang="en-US" sz="3600" spc="-1" strike="noStrike">
              <a:solidFill>
                <a:srgbClr val="000000"/>
              </a:solidFill>
              <a:latin typeface="Times New Roman"/>
            </a:endParaRPr>
          </a:p>
        </p:txBody>
      </p:sp>
      <p:sp>
        <p:nvSpPr>
          <p:cNvPr id="360" name="TextShape 2"/>
          <p:cNvSpPr txBox="1"/>
          <p:nvPr/>
        </p:nvSpPr>
        <p:spPr>
          <a:xfrm>
            <a:off x="1136520" y="1219320"/>
            <a:ext cx="10910160" cy="5127840"/>
          </a:xfrm>
          <a:prstGeom prst="rect">
            <a:avLst/>
          </a:prstGeom>
          <a:noFill/>
          <a:ln>
            <a:noFill/>
          </a:ln>
        </p:spPr>
        <p:txBody>
          <a:bodyPr>
            <a:normAutofit/>
          </a:bodyPr>
          <a:p>
            <a:pPr>
              <a:lnSpc>
                <a:spcPct val="100000"/>
              </a:lnSpc>
              <a:spcBef>
                <a:spcPts val="1001"/>
              </a:spcBef>
            </a:pPr>
            <a:r>
              <a:rPr b="0" lang="en-US" sz="2400" spc="-1" strike="noStrike">
                <a:solidFill>
                  <a:srgbClr val="404040"/>
                </a:solidFill>
                <a:latin typeface="Times New Roman"/>
              </a:rPr>
              <a:t>[1]Bhushan Pawar, Vikas T. Humbe, Laxmikant Kundnani, “Morphology Based Moving Vehicle Detection”, International Conference on Pattern Recognition (ICPR) 2013.</a:t>
            </a:r>
            <a:endParaRPr b="0" lang="en-US" sz="2400" spc="-1" strike="noStrike">
              <a:solidFill>
                <a:srgbClr val="404040"/>
              </a:solidFill>
              <a:latin typeface="Times New Roman"/>
            </a:endParaRPr>
          </a:p>
          <a:p>
            <a:pPr>
              <a:lnSpc>
                <a:spcPct val="100000"/>
              </a:lnSpc>
              <a:spcBef>
                <a:spcPts val="1001"/>
              </a:spcBef>
            </a:pPr>
            <a:r>
              <a:rPr b="0" lang="en-US" sz="2400" spc="-1" strike="noStrike">
                <a:solidFill>
                  <a:srgbClr val="404040"/>
                </a:solidFill>
                <a:latin typeface="Times New Roman"/>
              </a:rPr>
              <a:t>[2] Jie Cao, Li Li, “Vehicle Objects Detection of Video Images Based on Gray-Scale Characteristics”, International Workshop on Education Technology and ComputerScience 2009.</a:t>
            </a:r>
            <a:endParaRPr b="0" lang="en-US" sz="2400" spc="-1" strike="noStrike">
              <a:solidFill>
                <a:srgbClr val="404040"/>
              </a:solidFill>
              <a:latin typeface="Times New Roman"/>
            </a:endParaRPr>
          </a:p>
          <a:p>
            <a:pPr>
              <a:lnSpc>
                <a:spcPct val="100000"/>
              </a:lnSpc>
              <a:spcBef>
                <a:spcPts val="1001"/>
              </a:spcBef>
            </a:pPr>
            <a:r>
              <a:rPr b="0" lang="en-US" sz="2400" spc="-1" strike="noStrike">
                <a:solidFill>
                  <a:srgbClr val="404040"/>
                </a:solidFill>
                <a:latin typeface="Times New Roman"/>
              </a:rPr>
              <a:t>[3] Miao Ligang, Yue Yongjuan, “Automatic license plate detection based on connected component analysis and template matching”,IEEE International Conference on Intelligent Control and Information Processing, 01 September 2011.</a:t>
            </a:r>
            <a:endParaRPr b="0" lang="en-US" sz="2400" spc="-1" strike="noStrike">
              <a:solidFill>
                <a:srgbClr val="404040"/>
              </a:solidFill>
              <a:latin typeface="Times New Roman"/>
            </a:endParaRPr>
          </a:p>
          <a:p>
            <a:pPr>
              <a:lnSpc>
                <a:spcPct val="100000"/>
              </a:lnSpc>
              <a:spcBef>
                <a:spcPts val="1001"/>
              </a:spcBef>
            </a:pPr>
            <a:r>
              <a:rPr b="0" lang="en-US" sz="2400" spc="-1" strike="noStrike">
                <a:solidFill>
                  <a:srgbClr val="404040"/>
                </a:solidFill>
                <a:latin typeface="Times New Roman"/>
              </a:rPr>
              <a:t>[4] Preemon Rattanathammawat, Thanarat H. Chalidabhongse, “A Car Plate Detector</a:t>
            </a:r>
            <a:endParaRPr b="0" lang="en-US" sz="2400" spc="-1" strike="noStrike">
              <a:solidFill>
                <a:srgbClr val="404040"/>
              </a:solidFill>
              <a:latin typeface="Times New Roman"/>
            </a:endParaRPr>
          </a:p>
          <a:p>
            <a:pPr>
              <a:lnSpc>
                <a:spcPct val="100000"/>
              </a:lnSpc>
              <a:spcBef>
                <a:spcPts val="1001"/>
              </a:spcBef>
            </a:pPr>
            <a:r>
              <a:rPr b="0" lang="en-US" sz="2400" spc="-1" strike="noStrike">
                <a:solidFill>
                  <a:srgbClr val="404040"/>
                </a:solidFill>
                <a:latin typeface="Times New Roman"/>
              </a:rPr>
              <a:t>using Edge Information”, IEEE International Symposium on Communications and</a:t>
            </a:r>
            <a:endParaRPr b="0" lang="en-US" sz="2400" spc="-1" strike="noStrike">
              <a:solidFill>
                <a:srgbClr val="404040"/>
              </a:solidFill>
              <a:latin typeface="Times New Roman"/>
            </a:endParaRPr>
          </a:p>
          <a:p>
            <a:pPr>
              <a:lnSpc>
                <a:spcPct val="100000"/>
              </a:lnSpc>
              <a:spcBef>
                <a:spcPts val="1001"/>
              </a:spcBef>
            </a:pPr>
            <a:r>
              <a:rPr b="0" lang="en-US" sz="2400" spc="-1" strike="noStrike">
                <a:solidFill>
                  <a:srgbClr val="404040"/>
                </a:solidFill>
                <a:latin typeface="Times New Roman"/>
              </a:rPr>
              <a:t>Information Technologies, 02 April 2007.</a:t>
            </a:r>
            <a:endParaRPr b="0" lang="en-US" sz="2400" spc="-1" strike="noStrike">
              <a:solidFill>
                <a:srgbClr val="404040"/>
              </a:solidFill>
              <a:latin typeface="Times New Roman"/>
            </a:endParaRPr>
          </a:p>
        </p:txBody>
      </p:sp>
    </p:spTree>
  </p:cSld>
  <p:timing>
    <p:tnLst>
      <p:par>
        <p:cTn id="397" dur="indefinite" restart="never" nodeType="tmRoot">
          <p:childTnLst>
            <p:seq>
              <p:cTn id="398"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TextShape 1"/>
          <p:cNvSpPr txBox="1"/>
          <p:nvPr/>
        </p:nvSpPr>
        <p:spPr>
          <a:xfrm>
            <a:off x="272160" y="258480"/>
            <a:ext cx="9143640" cy="802080"/>
          </a:xfrm>
          <a:prstGeom prst="rect">
            <a:avLst/>
          </a:prstGeom>
          <a:noFill/>
          <a:ln>
            <a:noFill/>
          </a:ln>
        </p:spPr>
        <p:txBody>
          <a:bodyPr anchor="b"/>
          <a:p>
            <a:pPr algn="ctr">
              <a:lnSpc>
                <a:spcPct val="100000"/>
              </a:lnSpc>
            </a:pPr>
            <a:r>
              <a:rPr b="0" lang="en-US" sz="5400" spc="-1" strike="noStrike">
                <a:solidFill>
                  <a:srgbClr val="000000"/>
                </a:solidFill>
                <a:latin typeface="Times New Roman"/>
              </a:rPr>
              <a:t>Introduction</a:t>
            </a:r>
            <a:endParaRPr b="0" lang="en-US" sz="5400" spc="-1" strike="noStrike">
              <a:solidFill>
                <a:srgbClr val="000000"/>
              </a:solidFill>
              <a:latin typeface="Times New Roman"/>
            </a:endParaRPr>
          </a:p>
        </p:txBody>
      </p:sp>
      <p:sp>
        <p:nvSpPr>
          <p:cNvPr id="151" name="TextShape 2"/>
          <p:cNvSpPr txBox="1"/>
          <p:nvPr/>
        </p:nvSpPr>
        <p:spPr>
          <a:xfrm>
            <a:off x="840240" y="1219680"/>
            <a:ext cx="10771200" cy="5379480"/>
          </a:xfrm>
          <a:prstGeom prst="rect">
            <a:avLst/>
          </a:prstGeom>
          <a:noFill/>
          <a:ln>
            <a:noFill/>
          </a:ln>
        </p:spPr>
        <p:txBody>
          <a:bodyPr/>
          <a:p>
            <a:pPr marL="343080" indent="-342720">
              <a:lnSpc>
                <a:spcPct val="100000"/>
              </a:lnSpc>
              <a:spcBef>
                <a:spcPts val="1001"/>
              </a:spcBef>
              <a:buClr>
                <a:srgbClr val="353535"/>
              </a:buClr>
              <a:buFont typeface="Courier New"/>
              <a:buChar char="o"/>
            </a:pPr>
            <a:r>
              <a:rPr b="0" lang="en-GB" sz="2400" spc="-1" strike="noStrike">
                <a:solidFill>
                  <a:srgbClr val="000000"/>
                </a:solidFill>
                <a:latin typeface="Times New Roman"/>
              </a:rPr>
              <a:t>License plate recognition system is the process of extracting the license plate and reading the characters from the license plate.</a:t>
            </a:r>
            <a:endParaRPr b="0" lang="en-GB" sz="2400" spc="-1" strike="noStrike">
              <a:latin typeface="Arial"/>
            </a:endParaRPr>
          </a:p>
          <a:p>
            <a:pPr>
              <a:lnSpc>
                <a:spcPct val="100000"/>
              </a:lnSpc>
              <a:spcBef>
                <a:spcPts val="1001"/>
              </a:spcBef>
            </a:pPr>
            <a:endParaRPr b="0" lang="en-GB" sz="2400" spc="-1" strike="noStrike">
              <a:latin typeface="Arial"/>
            </a:endParaRPr>
          </a:p>
          <a:p>
            <a:pPr marL="343080" indent="-342720">
              <a:lnSpc>
                <a:spcPct val="100000"/>
              </a:lnSpc>
              <a:spcBef>
                <a:spcPts val="1001"/>
              </a:spcBef>
              <a:buClr>
                <a:srgbClr val="353535"/>
              </a:buClr>
              <a:buFont typeface="Courier New"/>
              <a:buChar char="o"/>
            </a:pPr>
            <a:r>
              <a:rPr b="0" lang="en-GB" sz="2400" spc="-1" strike="noStrike">
                <a:solidFill>
                  <a:srgbClr val="000000"/>
                </a:solidFill>
                <a:latin typeface="Times New Roman"/>
              </a:rPr>
              <a:t>It can be used to:</a:t>
            </a:r>
            <a:endParaRPr b="0" lang="en-GB" sz="2400" spc="-1" strike="noStrike">
              <a:latin typeface="Arial"/>
            </a:endParaRPr>
          </a:p>
          <a:p>
            <a:pPr>
              <a:lnSpc>
                <a:spcPct val="100000"/>
              </a:lnSpc>
              <a:spcBef>
                <a:spcPts val="1001"/>
              </a:spcBef>
            </a:pPr>
            <a:r>
              <a:rPr b="0" lang="en-GB" sz="2400" spc="-1" strike="noStrike">
                <a:solidFill>
                  <a:srgbClr val="000000"/>
                </a:solidFill>
                <a:latin typeface="Times New Roman"/>
              </a:rPr>
              <a:t>                   </a:t>
            </a:r>
            <a:r>
              <a:rPr b="0" lang="en-GB" sz="2400" spc="-1" strike="noStrike">
                <a:solidFill>
                  <a:srgbClr val="000000"/>
                </a:solidFill>
                <a:latin typeface="Times New Roman"/>
              </a:rPr>
              <a:t>Keeping the access diary</a:t>
            </a:r>
            <a:endParaRPr b="0" lang="en-GB" sz="2400" spc="-1" strike="noStrike">
              <a:latin typeface="Arial"/>
            </a:endParaRPr>
          </a:p>
          <a:p>
            <a:pPr>
              <a:lnSpc>
                <a:spcPct val="100000"/>
              </a:lnSpc>
              <a:spcBef>
                <a:spcPts val="1001"/>
              </a:spcBef>
            </a:pPr>
            <a:r>
              <a:rPr b="0" lang="en-GB" sz="2400" spc="-1" strike="noStrike">
                <a:solidFill>
                  <a:srgbClr val="000000"/>
                </a:solidFill>
                <a:latin typeface="Times New Roman"/>
              </a:rPr>
              <a:t>                   </a:t>
            </a:r>
            <a:r>
              <a:rPr b="0" lang="en-GB" sz="2400" spc="-1" strike="noStrike">
                <a:solidFill>
                  <a:srgbClr val="000000"/>
                </a:solidFill>
                <a:latin typeface="Times New Roman"/>
              </a:rPr>
              <a:t>Law enforcements</a:t>
            </a:r>
            <a:endParaRPr b="0" lang="en-GB" sz="2400" spc="-1" strike="noStrike">
              <a:latin typeface="Arial"/>
            </a:endParaRPr>
          </a:p>
          <a:p>
            <a:pPr>
              <a:lnSpc>
                <a:spcPct val="100000"/>
              </a:lnSpc>
              <a:spcBef>
                <a:spcPts val="1001"/>
              </a:spcBef>
            </a:pPr>
            <a:r>
              <a:rPr b="0" lang="en-GB" sz="2400" spc="-1" strike="noStrike">
                <a:solidFill>
                  <a:srgbClr val="000000"/>
                </a:solidFill>
                <a:latin typeface="Times New Roman"/>
              </a:rPr>
              <a:t>                   </a:t>
            </a:r>
            <a:r>
              <a:rPr b="0" lang="en-GB" sz="2400" spc="-1" strike="noStrike">
                <a:solidFill>
                  <a:srgbClr val="000000"/>
                </a:solidFill>
                <a:latin typeface="Times New Roman"/>
              </a:rPr>
              <a:t>Possibilities for analysis and data mining</a:t>
            </a:r>
            <a:endParaRPr b="0" lang="en-GB" sz="2400" spc="-1" strike="noStrike">
              <a:latin typeface="Arial"/>
            </a:endParaRPr>
          </a:p>
          <a:p>
            <a:pPr>
              <a:lnSpc>
                <a:spcPct val="100000"/>
              </a:lnSpc>
              <a:spcBef>
                <a:spcPts val="1001"/>
              </a:spcBef>
            </a:pPr>
            <a:r>
              <a:rPr b="0" lang="en-GB" sz="2400" spc="-1" strike="noStrike">
                <a:solidFill>
                  <a:srgbClr val="000000"/>
                </a:solidFill>
                <a:latin typeface="Times New Roman"/>
              </a:rPr>
              <a:t>                   </a:t>
            </a:r>
            <a:r>
              <a:rPr b="0" lang="en-GB" sz="2400" spc="-1" strike="noStrike">
                <a:solidFill>
                  <a:srgbClr val="000000"/>
                </a:solidFill>
                <a:latin typeface="Times New Roman"/>
              </a:rPr>
              <a:t>Parking management</a:t>
            </a:r>
            <a:endParaRPr b="0" lang="en-GB" sz="2400" spc="-1" strike="noStrike">
              <a:latin typeface="Arial"/>
            </a:endParaRPr>
          </a:p>
          <a:p>
            <a:pPr marL="457200" algn="ctr">
              <a:lnSpc>
                <a:spcPct val="100000"/>
              </a:lnSpc>
              <a:spcBef>
                <a:spcPts val="1001"/>
              </a:spcBef>
            </a:pPr>
            <a:endParaRPr b="0" lang="en-GB" sz="2400" spc="-1" strike="noStrike">
              <a:latin typeface="Arial"/>
            </a:endParaRPr>
          </a:p>
          <a:p>
            <a:pPr marL="914400" algn="ctr">
              <a:lnSpc>
                <a:spcPct val="100000"/>
              </a:lnSpc>
              <a:spcBef>
                <a:spcPts val="1001"/>
              </a:spcBef>
            </a:pPr>
            <a:endParaRPr b="0" lang="en-GB" sz="2400" spc="-1" strike="noStrike">
              <a:latin typeface="Arial"/>
            </a:endParaRPr>
          </a:p>
          <a:p>
            <a:pPr>
              <a:lnSpc>
                <a:spcPct val="100000"/>
              </a:lnSpc>
              <a:spcBef>
                <a:spcPts val="1001"/>
              </a:spcBef>
            </a:pPr>
            <a:endParaRPr b="0" lang="en-GB" sz="2400" spc="-1" strike="noStrike">
              <a:latin typeface="Arial"/>
            </a:endParaRPr>
          </a:p>
        </p:txBody>
      </p:sp>
      <p:pic>
        <p:nvPicPr>
          <p:cNvPr id="152" name="Picture 2" descr=""/>
          <p:cNvPicPr/>
          <p:nvPr/>
        </p:nvPicPr>
        <p:blipFill>
          <a:blip r:embed="rId1"/>
          <a:stretch/>
        </p:blipFill>
        <p:spPr>
          <a:xfrm>
            <a:off x="5806080" y="2229840"/>
            <a:ext cx="6017760" cy="1469880"/>
          </a:xfrm>
          <a:prstGeom prst="rect">
            <a:avLst/>
          </a:prstGeom>
          <a:ln>
            <a:noFill/>
          </a:ln>
        </p:spPr>
      </p:pic>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TextShape 1"/>
          <p:cNvSpPr txBox="1"/>
          <p:nvPr/>
        </p:nvSpPr>
        <p:spPr>
          <a:xfrm>
            <a:off x="1598040" y="464760"/>
            <a:ext cx="10593720" cy="5483160"/>
          </a:xfrm>
          <a:prstGeom prst="rect">
            <a:avLst/>
          </a:prstGeom>
          <a:noFill/>
          <a:ln>
            <a:noFill/>
          </a:ln>
        </p:spPr>
        <p:txBody>
          <a:bodyPr>
            <a:normAutofit/>
          </a:bodyPr>
          <a:p>
            <a:pPr>
              <a:lnSpc>
                <a:spcPct val="100000"/>
              </a:lnSpc>
              <a:spcBef>
                <a:spcPts val="1001"/>
              </a:spcBef>
            </a:pPr>
            <a:r>
              <a:rPr b="0" lang="en-US" sz="2400" spc="-1" strike="noStrike">
                <a:solidFill>
                  <a:srgbClr val="404040"/>
                </a:solidFill>
                <a:latin typeface="Times New Roman"/>
              </a:rPr>
              <a:t>[5] </a:t>
            </a:r>
            <a:r>
              <a:rPr b="0" lang="en-US" sz="2400" spc="-1" strike="noStrike">
                <a:solidFill>
                  <a:srgbClr val="404040"/>
                </a:solidFill>
                <a:latin typeface="Times New Roman"/>
              </a:rPr>
              <a:t>	</a:t>
            </a:r>
            <a:r>
              <a:rPr b="0" lang="en-US" sz="2400" spc="-1" strike="noStrike">
                <a:solidFill>
                  <a:srgbClr val="404040"/>
                </a:solidFill>
                <a:latin typeface="Times New Roman"/>
              </a:rPr>
              <a:t>Chao Gou, Kunfeng Wang, Zhongdong Yu, Haitao Xie, “License plate recognition using MSER and HOG based on ELM ”,IEEE International Conference on Service Operations and Logistics, and Informatics, 20 November 2014. </a:t>
            </a:r>
            <a:endParaRPr b="0" lang="en-US" sz="2400" spc="-1" strike="noStrike">
              <a:solidFill>
                <a:srgbClr val="404040"/>
              </a:solidFill>
              <a:latin typeface="Times New Roman"/>
            </a:endParaRPr>
          </a:p>
          <a:p>
            <a:pPr>
              <a:lnSpc>
                <a:spcPct val="100000"/>
              </a:lnSpc>
              <a:spcBef>
                <a:spcPts val="1001"/>
              </a:spcBef>
            </a:pPr>
            <a:r>
              <a:rPr b="0" lang="en-US" sz="2400" spc="-1" strike="noStrike">
                <a:solidFill>
                  <a:srgbClr val="404040"/>
                </a:solidFill>
                <a:latin typeface="Times New Roman"/>
              </a:rPr>
              <a:t>[6]</a:t>
            </a:r>
            <a:r>
              <a:rPr b="0" lang="en-US" sz="2400" spc="-1" strike="noStrike">
                <a:solidFill>
                  <a:srgbClr val="404040"/>
                </a:solidFill>
                <a:latin typeface="Times New Roman"/>
              </a:rPr>
              <a:t>	</a:t>
            </a:r>
            <a:r>
              <a:rPr b="0" lang="en-US" sz="2400" spc="-1" strike="noStrike">
                <a:solidFill>
                  <a:srgbClr val="404040"/>
                </a:solidFill>
                <a:latin typeface="Times New Roman"/>
              </a:rPr>
              <a:t> Amir Ebrahimi Ghahnavieh, Abdollah Amirkhani-Shahraki, Abolghasem A. Raie, “Enhancing the license plates character recognition methods by means of SVM ”,22nd Internatinal Conference on Electrical Engineering, January 2015.</a:t>
            </a:r>
            <a:endParaRPr b="0" lang="en-US" sz="2400" spc="-1" strike="noStrike">
              <a:solidFill>
                <a:srgbClr val="404040"/>
              </a:solidFill>
              <a:latin typeface="Times New Roman"/>
            </a:endParaRPr>
          </a:p>
        </p:txBody>
      </p:sp>
    </p:spTree>
  </p:cSld>
  <p:timing>
    <p:tnLst>
      <p:par>
        <p:cTn id="399" dur="indefinite" restart="never" nodeType="tmRoot">
          <p:childTnLst>
            <p:seq>
              <p:cTn id="400"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TextShape 1"/>
          <p:cNvSpPr txBox="1"/>
          <p:nvPr/>
        </p:nvSpPr>
        <p:spPr>
          <a:xfrm>
            <a:off x="1882800" y="2958840"/>
            <a:ext cx="8911440" cy="1280520"/>
          </a:xfrm>
          <a:prstGeom prst="rect">
            <a:avLst/>
          </a:prstGeom>
          <a:noFill/>
          <a:ln>
            <a:noFill/>
          </a:ln>
        </p:spPr>
        <p:txBody>
          <a:bodyPr>
            <a:normAutofit/>
          </a:bodyPr>
          <a:p>
            <a:pPr algn="ctr">
              <a:lnSpc>
                <a:spcPct val="100000"/>
              </a:lnSpc>
            </a:pPr>
            <a:r>
              <a:rPr b="0" lang="en-US" sz="4400" spc="-1" strike="noStrike">
                <a:solidFill>
                  <a:srgbClr val="000000"/>
                </a:solidFill>
                <a:latin typeface="Times New Roman"/>
              </a:rPr>
              <a:t>THANK YOU</a:t>
            </a:r>
            <a:br/>
            <a:endParaRPr b="0" lang="en-US" sz="4400" spc="-1" strike="noStrike">
              <a:solidFill>
                <a:srgbClr val="000000"/>
              </a:solidFill>
              <a:latin typeface="Times New Roman"/>
            </a:endParaRPr>
          </a:p>
        </p:txBody>
      </p:sp>
    </p:spTree>
  </p:cSld>
  <p:timing>
    <p:tnLst>
      <p:par>
        <p:cTn id="401" dur="indefinite" restart="never" nodeType="tmRoot">
          <p:childTnLst>
            <p:seq>
              <p:cTn id="402"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TextShape 1"/>
          <p:cNvSpPr txBox="1"/>
          <p:nvPr/>
        </p:nvSpPr>
        <p:spPr>
          <a:xfrm>
            <a:off x="920160" y="285120"/>
            <a:ext cx="9143640" cy="802080"/>
          </a:xfrm>
          <a:prstGeom prst="rect">
            <a:avLst/>
          </a:prstGeom>
          <a:noFill/>
          <a:ln>
            <a:noFill/>
          </a:ln>
        </p:spPr>
        <p:txBody>
          <a:bodyPr anchor="b"/>
          <a:p>
            <a:pPr algn="ctr">
              <a:lnSpc>
                <a:spcPct val="100000"/>
              </a:lnSpc>
            </a:pPr>
            <a:r>
              <a:rPr b="0" lang="en-US" sz="5400" spc="-1" strike="noStrike">
                <a:solidFill>
                  <a:srgbClr val="000000"/>
                </a:solidFill>
                <a:latin typeface="Times New Roman"/>
              </a:rPr>
              <a:t>Objective</a:t>
            </a:r>
            <a:endParaRPr b="0" lang="en-US" sz="5400" spc="-1" strike="noStrike">
              <a:solidFill>
                <a:srgbClr val="000000"/>
              </a:solidFill>
              <a:latin typeface="Times New Roman"/>
            </a:endParaRPr>
          </a:p>
        </p:txBody>
      </p:sp>
      <p:sp>
        <p:nvSpPr>
          <p:cNvPr id="154" name="CustomShape 2"/>
          <p:cNvSpPr/>
          <p:nvPr/>
        </p:nvSpPr>
        <p:spPr>
          <a:xfrm>
            <a:off x="1899720" y="1314000"/>
            <a:ext cx="8699760" cy="3929760"/>
          </a:xfrm>
          <a:prstGeom prst="rect">
            <a:avLst/>
          </a:prstGeom>
          <a:noFill/>
          <a:ln>
            <a:noFill/>
          </a:ln>
        </p:spPr>
        <p:style>
          <a:lnRef idx="0"/>
          <a:fillRef idx="0"/>
          <a:effectRef idx="0"/>
          <a:fontRef idx="minor"/>
        </p:style>
        <p:txBody>
          <a:bodyPr lIns="90000" rIns="90000" tIns="45000" bIns="45000"/>
          <a:p>
            <a:pPr marL="285840" indent="-285480">
              <a:lnSpc>
                <a:spcPct val="100000"/>
              </a:lnSpc>
              <a:buClr>
                <a:srgbClr val="000000"/>
              </a:buClr>
              <a:buFont typeface="Wingdings" charset="2"/>
              <a:buChar char=""/>
            </a:pPr>
            <a:r>
              <a:rPr b="0" lang="en-GB" sz="2800" spc="-1" strike="noStrike">
                <a:solidFill>
                  <a:srgbClr val="000000"/>
                </a:solidFill>
                <a:latin typeface="Times New Roman"/>
              </a:rPr>
              <a:t>To implement the license plate extraction using python.</a:t>
            </a:r>
            <a:endParaRPr b="0" lang="en-GB" sz="2800" spc="-1" strike="noStrike">
              <a:latin typeface="Arial"/>
            </a:endParaRPr>
          </a:p>
          <a:p>
            <a:pPr>
              <a:lnSpc>
                <a:spcPct val="100000"/>
              </a:lnSpc>
            </a:pPr>
            <a:endParaRPr b="0" lang="en-GB" sz="2800" spc="-1" strike="noStrike">
              <a:latin typeface="Arial"/>
            </a:endParaRPr>
          </a:p>
          <a:p>
            <a:pPr marL="285840" indent="-285480">
              <a:lnSpc>
                <a:spcPct val="100000"/>
              </a:lnSpc>
              <a:buClr>
                <a:srgbClr val="000000"/>
              </a:buClr>
              <a:buFont typeface="Wingdings" charset="2"/>
              <a:buChar char=""/>
            </a:pPr>
            <a:r>
              <a:rPr b="0" lang="en-GB" sz="2800" spc="-1" strike="noStrike">
                <a:solidFill>
                  <a:srgbClr val="000000"/>
                </a:solidFill>
                <a:latin typeface="Times New Roman"/>
              </a:rPr>
              <a:t>To test the project for the SIT main gate for vehicles entering and leaving the campus.</a:t>
            </a:r>
            <a:endParaRPr b="0" lang="en-GB" sz="2800" spc="-1" strike="noStrike">
              <a:latin typeface="Arial"/>
            </a:endParaRPr>
          </a:p>
          <a:p>
            <a:pPr>
              <a:lnSpc>
                <a:spcPct val="100000"/>
              </a:lnSpc>
            </a:pPr>
            <a:endParaRPr b="0" lang="en-GB" sz="2800" spc="-1" strike="noStrike">
              <a:latin typeface="Arial"/>
            </a:endParaRPr>
          </a:p>
          <a:p>
            <a:pPr marL="285840" indent="-285480">
              <a:lnSpc>
                <a:spcPct val="100000"/>
              </a:lnSpc>
              <a:buClr>
                <a:srgbClr val="000000"/>
              </a:buClr>
              <a:buFont typeface="Wingdings" charset="2"/>
              <a:buChar char=""/>
            </a:pPr>
            <a:r>
              <a:rPr b="0" lang="en-GB" sz="2800" spc="-1" strike="noStrike">
                <a:solidFill>
                  <a:srgbClr val="000000"/>
                </a:solidFill>
                <a:latin typeface="Times New Roman"/>
              </a:rPr>
              <a:t>To keep the log of vehicles entering and leaving the campus with time.</a:t>
            </a:r>
            <a:endParaRPr b="0" lang="en-GB" sz="2800" spc="-1" strike="noStrike">
              <a:latin typeface="Arial"/>
            </a:endParaRPr>
          </a:p>
          <a:p>
            <a:pPr>
              <a:lnSpc>
                <a:spcPct val="100000"/>
              </a:lnSpc>
            </a:pPr>
            <a:endParaRPr b="0" lang="en-GB" sz="2800" spc="-1" strike="noStrike">
              <a:latin typeface="Arial"/>
            </a:endParaRPr>
          </a:p>
          <a:p>
            <a:pPr marL="285840" indent="-285480">
              <a:lnSpc>
                <a:spcPct val="100000"/>
              </a:lnSpc>
              <a:buClr>
                <a:srgbClr val="000000"/>
              </a:buClr>
              <a:buFont typeface="Wingdings" charset="2"/>
              <a:buChar char=""/>
            </a:pPr>
            <a:r>
              <a:rPr b="0" lang="en-GB" sz="2800" spc="-1" strike="noStrike">
                <a:solidFill>
                  <a:srgbClr val="000000"/>
                </a:solidFill>
                <a:latin typeface="Times New Roman"/>
              </a:rPr>
              <a:t>Classify the vehicles as Registered and Not Registered. </a:t>
            </a:r>
            <a:endParaRPr b="0" lang="en-GB" sz="2800" spc="-1" strike="noStrike">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TextShape 1"/>
          <p:cNvSpPr txBox="1"/>
          <p:nvPr/>
        </p:nvSpPr>
        <p:spPr>
          <a:xfrm>
            <a:off x="955800" y="267480"/>
            <a:ext cx="9143640" cy="802080"/>
          </a:xfrm>
          <a:prstGeom prst="rect">
            <a:avLst/>
          </a:prstGeom>
          <a:noFill/>
          <a:ln>
            <a:noFill/>
          </a:ln>
        </p:spPr>
        <p:txBody>
          <a:bodyPr anchor="b"/>
          <a:p>
            <a:pPr algn="ctr">
              <a:lnSpc>
                <a:spcPct val="100000"/>
              </a:lnSpc>
            </a:pPr>
            <a:r>
              <a:rPr b="0" lang="en-US" sz="5400" spc="-1" strike="noStrike">
                <a:solidFill>
                  <a:srgbClr val="000000"/>
                </a:solidFill>
                <a:latin typeface="Times New Roman"/>
              </a:rPr>
              <a:t>Block Diagram</a:t>
            </a:r>
            <a:endParaRPr b="0" lang="en-US" sz="5400" spc="-1" strike="noStrike">
              <a:solidFill>
                <a:srgbClr val="000000"/>
              </a:solidFill>
              <a:latin typeface="Times New Roman"/>
            </a:endParaRPr>
          </a:p>
        </p:txBody>
      </p:sp>
      <p:sp>
        <p:nvSpPr>
          <p:cNvPr id="156" name="CustomShape 2"/>
          <p:cNvSpPr/>
          <p:nvPr/>
        </p:nvSpPr>
        <p:spPr>
          <a:xfrm>
            <a:off x="2099160" y="1437480"/>
            <a:ext cx="2285640" cy="137124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GB" sz="1800" spc="-1" strike="noStrike">
                <a:solidFill>
                  <a:srgbClr val="000000"/>
                </a:solidFill>
                <a:latin typeface="Times New Roman"/>
              </a:rPr>
              <a:t>Image or video captured from the camera</a:t>
            </a:r>
            <a:endParaRPr b="0" lang="en-GB" sz="1800" spc="-1" strike="noStrike">
              <a:latin typeface="Arial"/>
            </a:endParaRPr>
          </a:p>
        </p:txBody>
      </p:sp>
      <p:sp>
        <p:nvSpPr>
          <p:cNvPr id="157" name="CustomShape 3"/>
          <p:cNvSpPr/>
          <p:nvPr/>
        </p:nvSpPr>
        <p:spPr>
          <a:xfrm>
            <a:off x="5108760" y="1437480"/>
            <a:ext cx="2285640" cy="137124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GB" sz="1800" spc="-1" strike="noStrike">
                <a:solidFill>
                  <a:srgbClr val="000000"/>
                </a:solidFill>
                <a:latin typeface="Times New Roman"/>
              </a:rPr>
              <a:t>Pre-processing</a:t>
            </a:r>
            <a:endParaRPr b="0" lang="en-GB" sz="1800" spc="-1" strike="noStrike">
              <a:latin typeface="Arial"/>
            </a:endParaRPr>
          </a:p>
          <a:p>
            <a:pPr algn="ctr">
              <a:lnSpc>
                <a:spcPct val="100000"/>
              </a:lnSpc>
            </a:pPr>
            <a:r>
              <a:rPr b="0" lang="en-GB" sz="1800" spc="-1" strike="noStrike">
                <a:solidFill>
                  <a:srgbClr val="000000"/>
                </a:solidFill>
                <a:latin typeface="Times New Roman"/>
              </a:rPr>
              <a:t>of image</a:t>
            </a:r>
            <a:endParaRPr b="0" lang="en-GB" sz="1800" spc="-1" strike="noStrike">
              <a:latin typeface="Arial"/>
            </a:endParaRPr>
          </a:p>
        </p:txBody>
      </p:sp>
      <p:sp>
        <p:nvSpPr>
          <p:cNvPr id="158" name="CustomShape 4"/>
          <p:cNvSpPr/>
          <p:nvPr/>
        </p:nvSpPr>
        <p:spPr>
          <a:xfrm>
            <a:off x="8118000" y="1437480"/>
            <a:ext cx="2285640" cy="137124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GB" sz="1800" spc="-1" strike="noStrike">
                <a:solidFill>
                  <a:srgbClr val="000000"/>
                </a:solidFill>
                <a:latin typeface="Times New Roman"/>
              </a:rPr>
              <a:t>License plate </a:t>
            </a:r>
            <a:endParaRPr b="0" lang="en-GB" sz="1800" spc="-1" strike="noStrike">
              <a:latin typeface="Arial"/>
            </a:endParaRPr>
          </a:p>
          <a:p>
            <a:pPr algn="ctr">
              <a:lnSpc>
                <a:spcPct val="100000"/>
              </a:lnSpc>
            </a:pPr>
            <a:r>
              <a:rPr b="0" lang="en-GB" sz="1800" spc="-1" strike="noStrike">
                <a:solidFill>
                  <a:srgbClr val="000000"/>
                </a:solidFill>
                <a:latin typeface="Times New Roman"/>
              </a:rPr>
              <a:t>extraction</a:t>
            </a:r>
            <a:endParaRPr b="0" lang="en-GB" sz="1800" spc="-1" strike="noStrike">
              <a:latin typeface="Arial"/>
            </a:endParaRPr>
          </a:p>
        </p:txBody>
      </p:sp>
      <p:sp>
        <p:nvSpPr>
          <p:cNvPr id="159" name="CustomShape 5"/>
          <p:cNvSpPr/>
          <p:nvPr/>
        </p:nvSpPr>
        <p:spPr>
          <a:xfrm>
            <a:off x="8118000" y="3397680"/>
            <a:ext cx="2285640" cy="137124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GB" sz="1800" spc="-1" strike="noStrike">
                <a:solidFill>
                  <a:srgbClr val="000000"/>
                </a:solidFill>
                <a:latin typeface="Times New Roman"/>
              </a:rPr>
              <a:t>Segmentation</a:t>
            </a:r>
            <a:endParaRPr b="0" lang="en-GB" sz="1800" spc="-1" strike="noStrike">
              <a:latin typeface="Arial"/>
            </a:endParaRPr>
          </a:p>
          <a:p>
            <a:pPr algn="ctr">
              <a:lnSpc>
                <a:spcPct val="100000"/>
              </a:lnSpc>
            </a:pPr>
            <a:r>
              <a:rPr b="0" lang="en-GB" sz="1800" spc="-1" strike="noStrike">
                <a:solidFill>
                  <a:srgbClr val="000000"/>
                </a:solidFill>
                <a:latin typeface="Times New Roman"/>
              </a:rPr>
              <a:t>of characters</a:t>
            </a:r>
            <a:endParaRPr b="0" lang="en-GB" sz="1800" spc="-1" strike="noStrike">
              <a:latin typeface="Arial"/>
            </a:endParaRPr>
          </a:p>
        </p:txBody>
      </p:sp>
      <p:sp>
        <p:nvSpPr>
          <p:cNvPr id="160" name="CustomShape 6"/>
          <p:cNvSpPr/>
          <p:nvPr/>
        </p:nvSpPr>
        <p:spPr>
          <a:xfrm>
            <a:off x="2099160" y="3407760"/>
            <a:ext cx="2285640" cy="137124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GB" sz="1800" spc="-1" strike="noStrike">
                <a:solidFill>
                  <a:srgbClr val="000000"/>
                </a:solidFill>
                <a:latin typeface="Times New Roman"/>
              </a:rPr>
              <a:t>Recognition Results in database</a:t>
            </a:r>
            <a:endParaRPr b="0" lang="en-GB" sz="1800" spc="-1" strike="noStrike">
              <a:latin typeface="Arial"/>
            </a:endParaRPr>
          </a:p>
        </p:txBody>
      </p:sp>
      <p:sp>
        <p:nvSpPr>
          <p:cNvPr id="161" name="CustomShape 7"/>
          <p:cNvSpPr/>
          <p:nvPr/>
        </p:nvSpPr>
        <p:spPr>
          <a:xfrm>
            <a:off x="5097240" y="3397680"/>
            <a:ext cx="2285640" cy="137124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b="0" lang="en-GB" sz="1800" spc="-1" strike="noStrike">
                <a:solidFill>
                  <a:srgbClr val="000000"/>
                </a:solidFill>
                <a:latin typeface="Times New Roman"/>
              </a:rPr>
              <a:t>Feature Extraction</a:t>
            </a:r>
            <a:endParaRPr b="0" lang="en-GB" sz="1800" spc="-1" strike="noStrike">
              <a:latin typeface="Arial"/>
            </a:endParaRPr>
          </a:p>
        </p:txBody>
      </p:sp>
      <p:sp>
        <p:nvSpPr>
          <p:cNvPr id="162" name="CustomShape 8"/>
          <p:cNvSpPr/>
          <p:nvPr/>
        </p:nvSpPr>
        <p:spPr>
          <a:xfrm>
            <a:off x="1690560" y="5177520"/>
            <a:ext cx="3255480" cy="1054800"/>
          </a:xfrm>
          <a:prstGeom prst="rect">
            <a:avLst/>
          </a:prstGeom>
          <a:solidFill>
            <a:schemeClr val="bg1"/>
          </a:solidFill>
          <a:ln>
            <a:solidFill>
              <a:schemeClr val="tx1"/>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nSpc>
                <a:spcPct val="100000"/>
              </a:lnSpc>
            </a:pPr>
            <a:endParaRPr b="0" lang="en-GB" sz="1800" spc="-1" strike="noStrike">
              <a:latin typeface="Arial"/>
            </a:endParaRPr>
          </a:p>
          <a:p>
            <a:pPr marL="285840" indent="-285480">
              <a:lnSpc>
                <a:spcPct val="100000"/>
              </a:lnSpc>
              <a:buClr>
                <a:srgbClr val="000000"/>
              </a:buClr>
              <a:buFont typeface="Arial"/>
              <a:buChar char="•"/>
            </a:pPr>
            <a:r>
              <a:rPr b="0" lang="en-GB" sz="1800" spc="-1" strike="noStrike">
                <a:solidFill>
                  <a:srgbClr val="000000"/>
                </a:solidFill>
                <a:latin typeface="Times New Roman"/>
              </a:rPr>
              <a:t>License plate number</a:t>
            </a:r>
            <a:endParaRPr b="0" lang="en-GB" sz="1800" spc="-1" strike="noStrike">
              <a:latin typeface="Arial"/>
            </a:endParaRPr>
          </a:p>
          <a:p>
            <a:pPr marL="285840" indent="-285480">
              <a:lnSpc>
                <a:spcPct val="100000"/>
              </a:lnSpc>
              <a:buClr>
                <a:srgbClr val="000000"/>
              </a:buClr>
              <a:buFont typeface="Arial"/>
              <a:buChar char="•"/>
            </a:pPr>
            <a:r>
              <a:rPr b="0" lang="en-GB" sz="1800" spc="-1" strike="noStrike">
                <a:solidFill>
                  <a:srgbClr val="000000"/>
                </a:solidFill>
                <a:latin typeface="Times New Roman"/>
              </a:rPr>
              <a:t>Entry and Exit time</a:t>
            </a:r>
            <a:endParaRPr b="0" lang="en-GB" sz="1800" spc="-1" strike="noStrike">
              <a:latin typeface="Arial"/>
            </a:endParaRPr>
          </a:p>
          <a:p>
            <a:pPr marL="285840" indent="-285480">
              <a:lnSpc>
                <a:spcPct val="100000"/>
              </a:lnSpc>
              <a:buClr>
                <a:srgbClr val="000000"/>
              </a:buClr>
              <a:buFont typeface="Arial"/>
              <a:buChar char="•"/>
            </a:pPr>
            <a:r>
              <a:rPr b="0" lang="en-GB" sz="1800" spc="-1" strike="noStrike">
                <a:solidFill>
                  <a:srgbClr val="000000"/>
                </a:solidFill>
                <a:latin typeface="Times New Roman"/>
              </a:rPr>
              <a:t>Registered or Not Registered</a:t>
            </a:r>
            <a:endParaRPr b="0" lang="en-GB" sz="1800" spc="-1" strike="noStrike">
              <a:latin typeface="Arial"/>
            </a:endParaRPr>
          </a:p>
          <a:p>
            <a:pPr>
              <a:lnSpc>
                <a:spcPct val="100000"/>
              </a:lnSpc>
            </a:pPr>
            <a:endParaRPr b="0" lang="en-GB" sz="1800" spc="-1" strike="noStrike">
              <a:latin typeface="Arial"/>
            </a:endParaRPr>
          </a:p>
        </p:txBody>
      </p:sp>
      <p:sp>
        <p:nvSpPr>
          <p:cNvPr id="163" name="CustomShape 9"/>
          <p:cNvSpPr/>
          <p:nvPr/>
        </p:nvSpPr>
        <p:spPr>
          <a:xfrm>
            <a:off x="4385160" y="2123280"/>
            <a:ext cx="722880" cy="360"/>
          </a:xfrm>
          <a:custGeom>
            <a:avLst/>
            <a:gdLst/>
            <a:ahLst/>
            <a:rect l="l" t="t" r="r" b="b"/>
            <a:pathLst>
              <a:path w="21600" h="21600">
                <a:moveTo>
                  <a:pt x="0" y="0"/>
                </a:moveTo>
                <a:lnTo>
                  <a:pt x="21600" y="21600"/>
                </a:lnTo>
              </a:path>
            </a:pathLst>
          </a:custGeom>
          <a:noFill/>
          <a:ln>
            <a:solidFill>
              <a:srgbClr val="323232"/>
            </a:solidFill>
            <a:round/>
            <a:tailEnd len="med" type="triangle" w="med"/>
          </a:ln>
        </p:spPr>
        <p:style>
          <a:lnRef idx="1">
            <a:schemeClr val="accent1"/>
          </a:lnRef>
          <a:fillRef idx="0">
            <a:schemeClr val="accent1"/>
          </a:fillRef>
          <a:effectRef idx="0">
            <a:schemeClr val="accent1"/>
          </a:effectRef>
          <a:fontRef idx="minor"/>
        </p:style>
      </p:sp>
      <p:sp>
        <p:nvSpPr>
          <p:cNvPr id="164" name="CustomShape 10"/>
          <p:cNvSpPr/>
          <p:nvPr/>
        </p:nvSpPr>
        <p:spPr>
          <a:xfrm>
            <a:off x="9237240" y="2819160"/>
            <a:ext cx="360" cy="569520"/>
          </a:xfrm>
          <a:custGeom>
            <a:avLst/>
            <a:gdLst/>
            <a:ahLst/>
            <a:rect l="l" t="t" r="r" b="b"/>
            <a:pathLst>
              <a:path w="21600" h="21600">
                <a:moveTo>
                  <a:pt x="0" y="0"/>
                </a:moveTo>
                <a:lnTo>
                  <a:pt x="21600" y="21600"/>
                </a:lnTo>
              </a:path>
            </a:pathLst>
          </a:custGeom>
          <a:noFill/>
          <a:ln>
            <a:solidFill>
              <a:srgbClr val="323232"/>
            </a:solidFill>
            <a:round/>
            <a:tailEnd len="med" type="triangle" w="med"/>
          </a:ln>
        </p:spPr>
        <p:style>
          <a:lnRef idx="1">
            <a:schemeClr val="accent1"/>
          </a:lnRef>
          <a:fillRef idx="0">
            <a:schemeClr val="accent1"/>
          </a:fillRef>
          <a:effectRef idx="0">
            <a:schemeClr val="accent1"/>
          </a:effectRef>
          <a:fontRef idx="minor"/>
        </p:style>
      </p:sp>
      <p:sp>
        <p:nvSpPr>
          <p:cNvPr id="165" name="CustomShape 11"/>
          <p:cNvSpPr/>
          <p:nvPr/>
        </p:nvSpPr>
        <p:spPr>
          <a:xfrm>
            <a:off x="7394760" y="2123280"/>
            <a:ext cx="722880" cy="360"/>
          </a:xfrm>
          <a:custGeom>
            <a:avLst/>
            <a:gdLst/>
            <a:ahLst/>
            <a:rect l="l" t="t" r="r" b="b"/>
            <a:pathLst>
              <a:path w="21600" h="21600">
                <a:moveTo>
                  <a:pt x="0" y="0"/>
                </a:moveTo>
                <a:lnTo>
                  <a:pt x="21600" y="21600"/>
                </a:lnTo>
              </a:path>
            </a:pathLst>
          </a:custGeom>
          <a:noFill/>
          <a:ln>
            <a:solidFill>
              <a:srgbClr val="323232"/>
            </a:solidFill>
            <a:round/>
            <a:tailEnd len="med" type="triangle" w="med"/>
          </a:ln>
        </p:spPr>
        <p:style>
          <a:lnRef idx="1">
            <a:schemeClr val="accent1"/>
          </a:lnRef>
          <a:fillRef idx="0">
            <a:schemeClr val="accent1"/>
          </a:fillRef>
          <a:effectRef idx="0">
            <a:schemeClr val="accent1"/>
          </a:effectRef>
          <a:fontRef idx="minor"/>
        </p:style>
      </p:sp>
      <p:sp>
        <p:nvSpPr>
          <p:cNvPr id="166" name="CustomShape 12"/>
          <p:cNvSpPr/>
          <p:nvPr/>
        </p:nvSpPr>
        <p:spPr>
          <a:xfrm flipH="1">
            <a:off x="7383240" y="4083480"/>
            <a:ext cx="722160" cy="360"/>
          </a:xfrm>
          <a:custGeom>
            <a:avLst/>
            <a:gdLst/>
            <a:ahLst/>
            <a:rect l="l" t="t" r="r" b="b"/>
            <a:pathLst>
              <a:path w="21600" h="21600">
                <a:moveTo>
                  <a:pt x="0" y="0"/>
                </a:moveTo>
                <a:lnTo>
                  <a:pt x="21600" y="21600"/>
                </a:lnTo>
              </a:path>
            </a:pathLst>
          </a:custGeom>
          <a:noFill/>
          <a:ln>
            <a:solidFill>
              <a:srgbClr val="323232"/>
            </a:solidFill>
            <a:round/>
            <a:tailEnd len="med" type="triangle" w="med"/>
          </a:ln>
        </p:spPr>
        <p:style>
          <a:lnRef idx="1">
            <a:schemeClr val="accent1"/>
          </a:lnRef>
          <a:fillRef idx="0">
            <a:schemeClr val="accent1"/>
          </a:fillRef>
          <a:effectRef idx="0">
            <a:schemeClr val="accent1"/>
          </a:effectRef>
          <a:fontRef idx="minor"/>
        </p:style>
      </p:sp>
      <p:sp>
        <p:nvSpPr>
          <p:cNvPr id="167" name="CustomShape 13"/>
          <p:cNvSpPr/>
          <p:nvPr/>
        </p:nvSpPr>
        <p:spPr>
          <a:xfrm flipH="1">
            <a:off x="4386240" y="4083480"/>
            <a:ext cx="722160" cy="360"/>
          </a:xfrm>
          <a:custGeom>
            <a:avLst/>
            <a:gdLst/>
            <a:ahLst/>
            <a:rect l="l" t="t" r="r" b="b"/>
            <a:pathLst>
              <a:path w="21600" h="21600">
                <a:moveTo>
                  <a:pt x="0" y="0"/>
                </a:moveTo>
                <a:lnTo>
                  <a:pt x="21600" y="21600"/>
                </a:lnTo>
              </a:path>
            </a:pathLst>
          </a:custGeom>
          <a:noFill/>
          <a:ln>
            <a:solidFill>
              <a:srgbClr val="323232"/>
            </a:solidFill>
            <a:round/>
            <a:tailEnd len="med" type="triangle" w="med"/>
          </a:ln>
        </p:spPr>
        <p:style>
          <a:lnRef idx="1">
            <a:schemeClr val="accent1"/>
          </a:lnRef>
          <a:fillRef idx="0">
            <a:schemeClr val="accent1"/>
          </a:fillRef>
          <a:effectRef idx="0">
            <a:schemeClr val="accent1"/>
          </a:effectRef>
          <a:fontRef idx="minor"/>
        </p:style>
      </p:sp>
      <p:sp>
        <p:nvSpPr>
          <p:cNvPr id="168" name="CustomShape 14"/>
          <p:cNvSpPr/>
          <p:nvPr/>
        </p:nvSpPr>
        <p:spPr>
          <a:xfrm>
            <a:off x="3148200" y="4779360"/>
            <a:ext cx="282960" cy="397800"/>
          </a:xfrm>
          <a:prstGeom prst="upDown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TextShape 1"/>
          <p:cNvSpPr txBox="1"/>
          <p:nvPr/>
        </p:nvSpPr>
        <p:spPr>
          <a:xfrm>
            <a:off x="1035720" y="133200"/>
            <a:ext cx="9143640" cy="802080"/>
          </a:xfrm>
          <a:prstGeom prst="rect">
            <a:avLst/>
          </a:prstGeom>
          <a:noFill/>
          <a:ln>
            <a:noFill/>
          </a:ln>
        </p:spPr>
        <p:txBody>
          <a:bodyPr anchor="b"/>
          <a:p>
            <a:pPr algn="ctr">
              <a:lnSpc>
                <a:spcPct val="100000"/>
              </a:lnSpc>
            </a:pPr>
            <a:r>
              <a:rPr b="0" lang="en-US" sz="5400" spc="-1" strike="noStrike">
                <a:solidFill>
                  <a:srgbClr val="000000"/>
                </a:solidFill>
                <a:latin typeface="Times New Roman"/>
              </a:rPr>
              <a:t>Video Analysis</a:t>
            </a:r>
            <a:endParaRPr b="0" lang="en-US" sz="5400" spc="-1" strike="noStrike">
              <a:solidFill>
                <a:srgbClr val="000000"/>
              </a:solidFill>
              <a:latin typeface="Times New Roman"/>
            </a:endParaRPr>
          </a:p>
        </p:txBody>
      </p:sp>
      <p:pic>
        <p:nvPicPr>
          <p:cNvPr id="170" name="Picture 8" descr=""/>
          <p:cNvPicPr/>
          <p:nvPr/>
        </p:nvPicPr>
        <p:blipFill>
          <a:blip r:embed="rId1"/>
          <a:stretch/>
        </p:blipFill>
        <p:spPr>
          <a:xfrm>
            <a:off x="969840" y="802440"/>
            <a:ext cx="9993240" cy="5922360"/>
          </a:xfrm>
          <a:prstGeom prst="rect">
            <a:avLst/>
          </a:prstGeom>
          <a:ln>
            <a:noFill/>
          </a:ln>
        </p:spPr>
      </p:pic>
      <p:pic>
        <p:nvPicPr>
          <p:cNvPr id="171" name="Picture 10" descr=""/>
          <p:cNvPicPr/>
          <p:nvPr/>
        </p:nvPicPr>
        <p:blipFill>
          <a:blip r:embed="rId2"/>
          <a:srcRect l="16211" t="3150" r="36132" b="15709"/>
          <a:stretch/>
        </p:blipFill>
        <p:spPr>
          <a:xfrm>
            <a:off x="3306600" y="1098720"/>
            <a:ext cx="5319720" cy="5092920"/>
          </a:xfrm>
          <a:prstGeom prst="rect">
            <a:avLst/>
          </a:prstGeom>
          <a:ln>
            <a:noFill/>
          </a:ln>
        </p:spPr>
      </p:pic>
    </p:spTree>
  </p:cSld>
  <p:timing>
    <p:tnLst>
      <p:par>
        <p:cTn id="11" dur="indefinite" restart="never" nodeType="tmRoot">
          <p:childTnLst>
            <p:seq>
              <p:cTn id="12" dur="indefinite" nodeType="mainSeq">
                <p:childTnLst>
                  <p:par>
                    <p:cTn id="13" fill="hold">
                      <p:stCondLst>
                        <p:cond delay="indefinite"/>
                      </p:stCondLst>
                      <p:childTnLst>
                        <p:par>
                          <p:cTn id="14" fill="hold">
                            <p:stCondLst>
                              <p:cond delay="0"/>
                            </p:stCondLst>
                            <p:childTnLst>
                              <p:par>
                                <p:cTn id="15" nodeType="clickEffect" fill="hold" presetClass="entr" presetID="1">
                                  <p:stCondLst>
                                    <p:cond delay="0"/>
                                  </p:stCondLst>
                                  <p:childTnLst>
                                    <p:set>
                                      <p:cBhvr>
                                        <p:cTn id="16" dur="1" fill="hold">
                                          <p:stCondLst>
                                            <p:cond delay="0"/>
                                          </p:stCondLst>
                                        </p:cTn>
                                        <p:tgtEl>
                                          <p:spTgt spid="17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nodeType="clickEffect" fill="hold" presetClass="entr" presetID="1">
                                  <p:stCondLst>
                                    <p:cond delay="0"/>
                                  </p:stCondLst>
                                  <p:childTnLst>
                                    <p:set>
                                      <p:cBhvr>
                                        <p:cTn id="20" dur="1" fill="hold">
                                          <p:stCondLst>
                                            <p:cond delay="0"/>
                                          </p:stCondLst>
                                        </p:cTn>
                                        <p:tgtEl>
                                          <p:spTgt spid="171"/>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2" name="Content Placeholder 5" descr=""/>
          <p:cNvPicPr/>
          <p:nvPr/>
        </p:nvPicPr>
        <p:blipFill>
          <a:blip r:embed="rId1"/>
          <a:stretch/>
        </p:blipFill>
        <p:spPr>
          <a:xfrm>
            <a:off x="159840" y="399600"/>
            <a:ext cx="5398560" cy="6058800"/>
          </a:xfrm>
          <a:prstGeom prst="rect">
            <a:avLst/>
          </a:prstGeom>
          <a:ln>
            <a:noFill/>
          </a:ln>
        </p:spPr>
      </p:pic>
      <p:pic>
        <p:nvPicPr>
          <p:cNvPr id="173" name="Picture 2" descr=""/>
          <p:cNvPicPr/>
          <p:nvPr/>
        </p:nvPicPr>
        <p:blipFill>
          <a:blip r:embed="rId2"/>
          <a:stretch/>
        </p:blipFill>
        <p:spPr>
          <a:xfrm>
            <a:off x="5689080" y="399600"/>
            <a:ext cx="6058800" cy="6058800"/>
          </a:xfrm>
          <a:prstGeom prst="rect">
            <a:avLst/>
          </a:prstGeom>
          <a:ln>
            <a:noFill/>
          </a:ln>
        </p:spPr>
      </p:pic>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TextShape 1"/>
          <p:cNvSpPr txBox="1"/>
          <p:nvPr/>
        </p:nvSpPr>
        <p:spPr>
          <a:xfrm>
            <a:off x="1352520" y="32760"/>
            <a:ext cx="9143640" cy="886680"/>
          </a:xfrm>
          <a:prstGeom prst="rect">
            <a:avLst/>
          </a:prstGeom>
          <a:noFill/>
          <a:ln>
            <a:noFill/>
          </a:ln>
        </p:spPr>
        <p:txBody>
          <a:bodyPr anchor="b"/>
          <a:p>
            <a:pPr algn="ctr">
              <a:lnSpc>
                <a:spcPct val="100000"/>
              </a:lnSpc>
            </a:pPr>
            <a:r>
              <a:rPr b="0" lang="en-US" sz="5400" spc="-1" strike="noStrike">
                <a:solidFill>
                  <a:srgbClr val="000000"/>
                </a:solidFill>
                <a:latin typeface="Times New Roman"/>
              </a:rPr>
              <a:t>Pre-processing </a:t>
            </a:r>
            <a:endParaRPr b="0" lang="en-US" sz="5400" spc="-1" strike="noStrike">
              <a:solidFill>
                <a:srgbClr val="000000"/>
              </a:solidFill>
              <a:latin typeface="Times New Roman"/>
            </a:endParaRPr>
          </a:p>
        </p:txBody>
      </p:sp>
      <p:sp>
        <p:nvSpPr>
          <p:cNvPr id="175" name="TextShape 2"/>
          <p:cNvSpPr txBox="1"/>
          <p:nvPr/>
        </p:nvSpPr>
        <p:spPr>
          <a:xfrm>
            <a:off x="325440" y="868680"/>
            <a:ext cx="11197440" cy="5988960"/>
          </a:xfrm>
          <a:prstGeom prst="rect">
            <a:avLst/>
          </a:prstGeom>
          <a:noFill/>
          <a:ln>
            <a:noFill/>
          </a:ln>
        </p:spPr>
        <p:txBody>
          <a:bodyPr>
            <a:normAutofit/>
          </a:bodyPr>
          <a:p>
            <a:pPr>
              <a:lnSpc>
                <a:spcPct val="100000"/>
              </a:lnSpc>
              <a:spcBef>
                <a:spcPts val="1001"/>
              </a:spcBef>
            </a:pPr>
            <a:r>
              <a:rPr b="0" lang="en-GB" sz="2800" spc="-1" strike="noStrike">
                <a:solidFill>
                  <a:srgbClr val="000000"/>
                </a:solidFill>
                <a:latin typeface="Times New Roman"/>
              </a:rPr>
              <a:t>	</a:t>
            </a:r>
            <a:r>
              <a:rPr b="0" lang="en-GB" sz="2800" spc="-1" strike="noStrike">
                <a:solidFill>
                  <a:srgbClr val="000000"/>
                </a:solidFill>
                <a:latin typeface="Times New Roman"/>
              </a:rPr>
              <a:t>	</a:t>
            </a:r>
            <a:r>
              <a:rPr b="0" lang="en-GB" sz="2800" spc="-1" strike="noStrike">
                <a:solidFill>
                  <a:srgbClr val="000000"/>
                </a:solidFill>
                <a:latin typeface="Times New Roman"/>
              </a:rPr>
              <a:t>	</a:t>
            </a:r>
            <a:r>
              <a:rPr b="0" lang="en-GB" sz="2800" spc="-1" strike="noStrike">
                <a:solidFill>
                  <a:srgbClr val="000000"/>
                </a:solidFill>
                <a:latin typeface="Times New Roman"/>
              </a:rPr>
              <a:t>	</a:t>
            </a:r>
            <a:r>
              <a:rPr b="0" lang="en-GB" sz="2800" spc="-1" strike="noStrike">
                <a:solidFill>
                  <a:srgbClr val="000000"/>
                </a:solidFill>
                <a:latin typeface="Times New Roman"/>
              </a:rPr>
              <a:t>	</a:t>
            </a:r>
            <a:r>
              <a:rPr b="0" lang="en-GB" sz="2800" spc="-1" strike="noStrike">
                <a:solidFill>
                  <a:srgbClr val="000000"/>
                </a:solidFill>
                <a:latin typeface="Times New Roman"/>
              </a:rPr>
              <a:t>	</a:t>
            </a:r>
            <a:r>
              <a:rPr b="0" lang="en-GB" sz="2800" spc="-1" strike="noStrike">
                <a:solidFill>
                  <a:srgbClr val="000000"/>
                </a:solidFill>
                <a:latin typeface="Times New Roman"/>
              </a:rPr>
              <a:t>	</a:t>
            </a:r>
            <a:endParaRPr b="0" lang="en-GB" sz="2800" spc="-1" strike="noStrike">
              <a:latin typeface="Arial"/>
            </a:endParaRPr>
          </a:p>
          <a:p>
            <a:pPr>
              <a:lnSpc>
                <a:spcPct val="100000"/>
              </a:lnSpc>
              <a:spcBef>
                <a:spcPts val="1001"/>
              </a:spcBef>
            </a:pPr>
            <a:endParaRPr b="0" lang="en-GB" sz="2800" spc="-1" strike="noStrike">
              <a:latin typeface="Arial"/>
            </a:endParaRPr>
          </a:p>
          <a:p>
            <a:pPr>
              <a:lnSpc>
                <a:spcPct val="100000"/>
              </a:lnSpc>
              <a:spcBef>
                <a:spcPts val="1001"/>
              </a:spcBef>
            </a:pPr>
            <a:endParaRPr b="0" lang="en-GB" sz="2800" spc="-1" strike="noStrike">
              <a:latin typeface="Arial"/>
            </a:endParaRPr>
          </a:p>
          <a:p>
            <a:pPr>
              <a:lnSpc>
                <a:spcPct val="100000"/>
              </a:lnSpc>
              <a:spcBef>
                <a:spcPts val="1001"/>
              </a:spcBef>
            </a:pPr>
            <a:endParaRPr b="0" lang="en-GB" sz="2800" spc="-1" strike="noStrike">
              <a:latin typeface="Arial"/>
            </a:endParaRPr>
          </a:p>
          <a:p>
            <a:pPr>
              <a:lnSpc>
                <a:spcPct val="100000"/>
              </a:lnSpc>
              <a:spcBef>
                <a:spcPts val="1001"/>
              </a:spcBef>
            </a:pPr>
            <a:endParaRPr b="0" lang="en-GB" sz="2800" spc="-1" strike="noStrike">
              <a:latin typeface="Arial"/>
            </a:endParaRPr>
          </a:p>
          <a:p>
            <a:pPr>
              <a:lnSpc>
                <a:spcPct val="100000"/>
              </a:lnSpc>
              <a:spcBef>
                <a:spcPts val="1001"/>
              </a:spcBef>
            </a:pPr>
            <a:r>
              <a:rPr b="0" lang="en-GB" sz="2800" spc="-1" strike="noStrike">
                <a:solidFill>
                  <a:srgbClr val="000000"/>
                </a:solidFill>
                <a:latin typeface="Times New Roman"/>
              </a:rPr>
              <a:t>  </a:t>
            </a:r>
            <a:endParaRPr b="0" lang="en-GB" sz="2800" spc="-1" strike="noStrike">
              <a:latin typeface="Arial"/>
            </a:endParaRPr>
          </a:p>
        </p:txBody>
      </p:sp>
      <p:sp>
        <p:nvSpPr>
          <p:cNvPr id="176" name="CustomShape 3"/>
          <p:cNvSpPr/>
          <p:nvPr/>
        </p:nvSpPr>
        <p:spPr>
          <a:xfrm>
            <a:off x="5635080" y="3079800"/>
            <a:ext cx="976680" cy="621000"/>
          </a:xfrm>
          <a:prstGeom prst="rightArrow">
            <a:avLst>
              <a:gd name="adj1" fmla="val 50000"/>
              <a:gd name="adj2" fmla="val 50000"/>
            </a:avLst>
          </a:prstGeom>
          <a:ln>
            <a:round/>
          </a:ln>
        </p:spPr>
        <p:style>
          <a:lnRef idx="2">
            <a:schemeClr val="accent1">
              <a:shade val="50000"/>
            </a:schemeClr>
          </a:lnRef>
          <a:fillRef idx="1">
            <a:schemeClr val="accent1"/>
          </a:fillRef>
          <a:effectRef idx="0">
            <a:schemeClr val="accent1"/>
          </a:effectRef>
          <a:fontRef idx="minor"/>
        </p:style>
      </p:sp>
      <p:pic>
        <p:nvPicPr>
          <p:cNvPr id="177" name="Picture 5" descr=""/>
          <p:cNvPicPr/>
          <p:nvPr/>
        </p:nvPicPr>
        <p:blipFill>
          <a:blip r:embed="rId1"/>
          <a:stretch/>
        </p:blipFill>
        <p:spPr>
          <a:xfrm>
            <a:off x="200160" y="2207160"/>
            <a:ext cx="5106240" cy="3063600"/>
          </a:xfrm>
          <a:prstGeom prst="rect">
            <a:avLst/>
          </a:prstGeom>
          <a:ln>
            <a:noFill/>
          </a:ln>
        </p:spPr>
      </p:pic>
      <p:pic>
        <p:nvPicPr>
          <p:cNvPr id="178" name="Picture 7" descr=""/>
          <p:cNvPicPr/>
          <p:nvPr/>
        </p:nvPicPr>
        <p:blipFill>
          <a:blip r:embed="rId2"/>
          <a:stretch/>
        </p:blipFill>
        <p:spPr>
          <a:xfrm>
            <a:off x="6722280" y="2189160"/>
            <a:ext cx="5022720" cy="3081600"/>
          </a:xfrm>
          <a:prstGeom prst="rect">
            <a:avLst/>
          </a:prstGeom>
          <a:ln>
            <a:noFill/>
          </a:ln>
        </p:spPr>
      </p:pic>
      <p:sp>
        <p:nvSpPr>
          <p:cNvPr id="179" name="CustomShape 4"/>
          <p:cNvSpPr/>
          <p:nvPr/>
        </p:nvSpPr>
        <p:spPr>
          <a:xfrm>
            <a:off x="668880" y="868680"/>
            <a:ext cx="3142440" cy="727560"/>
          </a:xfrm>
          <a:prstGeom prst="rect">
            <a:avLst/>
          </a:prstGeom>
          <a:ln>
            <a:round/>
          </a:ln>
        </p:spPr>
        <p:style>
          <a:lnRef idx="2">
            <a:schemeClr val="dk1"/>
          </a:lnRef>
          <a:fillRef idx="1">
            <a:schemeClr val="lt1"/>
          </a:fillRef>
          <a:effectRef idx="0">
            <a:schemeClr val="dk1"/>
          </a:effectRef>
          <a:fontRef idx="minor"/>
        </p:style>
        <p:txBody>
          <a:bodyPr lIns="90000" rIns="90000" tIns="45000" bIns="45000" anchor="ctr"/>
          <a:p>
            <a:pPr algn="ctr">
              <a:lnSpc>
                <a:spcPct val="100000"/>
              </a:lnSpc>
            </a:pPr>
            <a:r>
              <a:rPr b="0" lang="en-GB" sz="2800" spc="-1" strike="noStrike">
                <a:solidFill>
                  <a:srgbClr val="000000"/>
                </a:solidFill>
                <a:latin typeface="Times New Roman"/>
              </a:rPr>
              <a:t>Input Image</a:t>
            </a:r>
            <a:endParaRPr b="0" lang="en-GB" sz="2800" spc="-1" strike="noStrike">
              <a:latin typeface="Arial"/>
            </a:endParaRPr>
          </a:p>
        </p:txBody>
      </p:sp>
      <p:sp>
        <p:nvSpPr>
          <p:cNvPr id="180" name="CustomShape 5"/>
          <p:cNvSpPr/>
          <p:nvPr/>
        </p:nvSpPr>
        <p:spPr>
          <a:xfrm>
            <a:off x="6733800" y="868680"/>
            <a:ext cx="3142440" cy="727560"/>
          </a:xfrm>
          <a:prstGeom prst="rect">
            <a:avLst/>
          </a:prstGeom>
          <a:ln>
            <a:round/>
          </a:ln>
        </p:spPr>
        <p:style>
          <a:lnRef idx="2">
            <a:schemeClr val="dk1"/>
          </a:lnRef>
          <a:fillRef idx="1">
            <a:schemeClr val="lt1"/>
          </a:fillRef>
          <a:effectRef idx="0">
            <a:schemeClr val="dk1"/>
          </a:effectRef>
          <a:fontRef idx="minor"/>
        </p:style>
        <p:txBody>
          <a:bodyPr lIns="90000" rIns="90000" tIns="45000" bIns="45000" anchor="ctr"/>
          <a:p>
            <a:pPr algn="ctr">
              <a:lnSpc>
                <a:spcPct val="100000"/>
              </a:lnSpc>
            </a:pPr>
            <a:r>
              <a:rPr b="0" lang="en-GB" sz="2800" spc="-1" strike="noStrike">
                <a:solidFill>
                  <a:srgbClr val="000000"/>
                </a:solidFill>
                <a:latin typeface="Times New Roman"/>
              </a:rPr>
              <a:t>Gray Scale</a:t>
            </a:r>
            <a:endParaRPr b="0" lang="en-GB" sz="2800" spc="-1" strike="noStrike">
              <a:latin typeface="Arial"/>
            </a:endParaRPr>
          </a:p>
        </p:txBody>
      </p:sp>
      <p:pic>
        <p:nvPicPr>
          <p:cNvPr id="181" name="Picture 11" descr=""/>
          <p:cNvPicPr/>
          <p:nvPr/>
        </p:nvPicPr>
        <p:blipFill>
          <a:blip r:embed="rId3"/>
          <a:stretch/>
        </p:blipFill>
        <p:spPr>
          <a:xfrm>
            <a:off x="200160" y="2120400"/>
            <a:ext cx="5268960" cy="3161160"/>
          </a:xfrm>
          <a:prstGeom prst="rect">
            <a:avLst/>
          </a:prstGeom>
          <a:ln>
            <a:noFill/>
          </a:ln>
        </p:spPr>
      </p:pic>
      <p:sp>
        <p:nvSpPr>
          <p:cNvPr id="182" name="CustomShape 6"/>
          <p:cNvSpPr/>
          <p:nvPr/>
        </p:nvSpPr>
        <p:spPr>
          <a:xfrm>
            <a:off x="621000" y="897120"/>
            <a:ext cx="3389040" cy="689040"/>
          </a:xfrm>
          <a:prstGeom prst="rect">
            <a:avLst/>
          </a:prstGeom>
          <a:ln>
            <a:round/>
          </a:ln>
        </p:spPr>
        <p:style>
          <a:lnRef idx="2">
            <a:schemeClr val="dk1"/>
          </a:lnRef>
          <a:fillRef idx="1">
            <a:schemeClr val="lt1"/>
          </a:fillRef>
          <a:effectRef idx="0">
            <a:schemeClr val="dk1"/>
          </a:effectRef>
          <a:fontRef idx="minor"/>
        </p:style>
        <p:txBody>
          <a:bodyPr lIns="90000" rIns="90000" tIns="45000" bIns="45000" anchor="ctr"/>
          <a:p>
            <a:pPr algn="ctr">
              <a:lnSpc>
                <a:spcPct val="100000"/>
              </a:lnSpc>
            </a:pPr>
            <a:r>
              <a:rPr b="0" lang="en-GB" sz="2800" spc="-1" strike="noStrike">
                <a:solidFill>
                  <a:srgbClr val="000000"/>
                </a:solidFill>
                <a:latin typeface="Times New Roman"/>
              </a:rPr>
              <a:t>Bilateral Filter</a:t>
            </a:r>
            <a:endParaRPr b="0" lang="en-GB" sz="2800" spc="-1" strike="noStrike">
              <a:latin typeface="Arial"/>
            </a:endParaRPr>
          </a:p>
        </p:txBody>
      </p:sp>
      <p:pic>
        <p:nvPicPr>
          <p:cNvPr id="183" name="Picture 14" descr=""/>
          <p:cNvPicPr/>
          <p:nvPr/>
        </p:nvPicPr>
        <p:blipFill>
          <a:blip r:embed="rId4"/>
          <a:stretch/>
        </p:blipFill>
        <p:spPr>
          <a:xfrm>
            <a:off x="6618960" y="2207160"/>
            <a:ext cx="5136480" cy="3081600"/>
          </a:xfrm>
          <a:prstGeom prst="rect">
            <a:avLst/>
          </a:prstGeom>
          <a:ln>
            <a:noFill/>
          </a:ln>
        </p:spPr>
      </p:pic>
      <p:sp>
        <p:nvSpPr>
          <p:cNvPr id="184" name="CustomShape 7"/>
          <p:cNvSpPr/>
          <p:nvPr/>
        </p:nvSpPr>
        <p:spPr>
          <a:xfrm>
            <a:off x="6733800" y="888120"/>
            <a:ext cx="5022000" cy="689040"/>
          </a:xfrm>
          <a:prstGeom prst="rect">
            <a:avLst/>
          </a:prstGeom>
          <a:ln>
            <a:round/>
          </a:ln>
        </p:spPr>
        <p:style>
          <a:lnRef idx="2">
            <a:schemeClr val="dk1"/>
          </a:lnRef>
          <a:fillRef idx="1">
            <a:schemeClr val="lt1"/>
          </a:fillRef>
          <a:effectRef idx="0">
            <a:schemeClr val="dk1"/>
          </a:effectRef>
          <a:fontRef idx="minor"/>
        </p:style>
        <p:txBody>
          <a:bodyPr lIns="90000" rIns="90000" tIns="45000" bIns="45000" anchor="ctr"/>
          <a:p>
            <a:pPr algn="ctr">
              <a:lnSpc>
                <a:spcPct val="100000"/>
              </a:lnSpc>
            </a:pPr>
            <a:r>
              <a:rPr b="0" lang="en-GB" sz="2800" spc="-1" strike="noStrike">
                <a:solidFill>
                  <a:srgbClr val="000000"/>
                </a:solidFill>
                <a:latin typeface="Times New Roman"/>
              </a:rPr>
              <a:t>Adaptive Histogram Equalization</a:t>
            </a:r>
            <a:endParaRPr b="0" lang="en-GB" sz="2800" spc="-1" strike="noStrike">
              <a:latin typeface="Arial"/>
            </a:endParaRPr>
          </a:p>
        </p:txBody>
      </p:sp>
      <p:pic>
        <p:nvPicPr>
          <p:cNvPr id="185" name="Content Placeholder 4" descr=""/>
          <p:cNvPicPr/>
          <p:nvPr/>
        </p:nvPicPr>
        <p:blipFill>
          <a:blip r:embed="rId5"/>
          <a:stretch/>
        </p:blipFill>
        <p:spPr>
          <a:xfrm>
            <a:off x="336240" y="868680"/>
            <a:ext cx="11419560" cy="5619240"/>
          </a:xfrm>
          <a:prstGeom prst="rect">
            <a:avLst/>
          </a:prstGeom>
          <a:ln>
            <a:noFill/>
          </a:ln>
        </p:spPr>
      </p:pic>
    </p:spTree>
  </p:cSld>
  <p:timing>
    <p:tnLst>
      <p:par>
        <p:cTn id="23" dur="indefinite" restart="never" nodeType="tmRoot">
          <p:childTnLst>
            <p:seq>
              <p:cTn id="24" dur="indefinite" nodeType="mainSeq">
                <p:childTnLst>
                  <p:par>
                    <p:cTn id="25" fill="hold">
                      <p:stCondLst>
                        <p:cond delay="indefinite"/>
                      </p:stCondLst>
                      <p:childTnLst>
                        <p:par>
                          <p:cTn id="26" fill="hold">
                            <p:stCondLst>
                              <p:cond delay="0"/>
                            </p:stCondLst>
                            <p:childTnLst>
                              <p:par>
                                <p:cTn id="27" nodeType="clickEffect" fill="hold" presetClass="entr" presetID="1">
                                  <p:stCondLst>
                                    <p:cond delay="0"/>
                                  </p:stCondLst>
                                  <p:childTnLst>
                                    <p:set>
                                      <p:cBhvr>
                                        <p:cTn id="28" dur="1" fill="hold">
                                          <p:stCondLst>
                                            <p:cond delay="0"/>
                                          </p:stCondLst>
                                        </p:cTn>
                                        <p:tgtEl>
                                          <p:spTgt spid="179"/>
                                        </p:tgtEl>
                                        <p:attrNameLst>
                                          <p:attrName>style.visibility</p:attrName>
                                        </p:attrNameLst>
                                      </p:cBhvr>
                                      <p:to>
                                        <p:strVal val="visible"/>
                                      </p:to>
                                    </p:set>
                                  </p:childTnLst>
                                </p:cTn>
                              </p:par>
                              <p:par>
                                <p:cTn id="29" nodeType="withEffect" fill="hold" presetClass="entr" presetID="1">
                                  <p:stCondLst>
                                    <p:cond delay="0"/>
                                  </p:stCondLst>
                                  <p:childTnLst>
                                    <p:set>
                                      <p:cBhvr>
                                        <p:cTn id="30" dur="1" fill="hold">
                                          <p:stCondLst>
                                            <p:cond delay="0"/>
                                          </p:stCondLst>
                                        </p:cTn>
                                        <p:tgtEl>
                                          <p:spTgt spid="177"/>
                                        </p:tgtEl>
                                        <p:attrNameLst>
                                          <p:attrName>style.visibility</p:attrName>
                                        </p:attrNameLst>
                                      </p:cBhvr>
                                      <p:to>
                                        <p:strVal val="visible"/>
                                      </p:to>
                                    </p:set>
                                  </p:childTnLst>
                                </p:cTn>
                              </p:par>
                              <p:par>
                                <p:cTn id="31" nodeType="withEffect" fill="hold" presetClass="entr" presetID="1">
                                  <p:stCondLst>
                                    <p:cond delay="0"/>
                                  </p:stCondLst>
                                  <p:childTnLst>
                                    <p:set>
                                      <p:cBhvr>
                                        <p:cTn id="32" dur="1" fill="hold">
                                          <p:stCondLst>
                                            <p:cond delay="0"/>
                                          </p:stCondLst>
                                        </p:cTn>
                                        <p:tgtEl>
                                          <p:spTgt spid="180"/>
                                        </p:tgtEl>
                                        <p:attrNameLst>
                                          <p:attrName>style.visibility</p:attrName>
                                        </p:attrNameLst>
                                      </p:cBhvr>
                                      <p:to>
                                        <p:strVal val="visible"/>
                                      </p:to>
                                    </p:set>
                                  </p:childTnLst>
                                </p:cTn>
                              </p:par>
                              <p:par>
                                <p:cTn id="33" nodeType="withEffect" fill="hold" presetClass="entr" presetID="1">
                                  <p:stCondLst>
                                    <p:cond delay="0"/>
                                  </p:stCondLst>
                                  <p:childTnLst>
                                    <p:set>
                                      <p:cBhvr>
                                        <p:cTn id="34" dur="1" fill="hold">
                                          <p:stCondLst>
                                            <p:cond delay="0"/>
                                          </p:stCondLst>
                                        </p:cTn>
                                        <p:tgtEl>
                                          <p:spTgt spid="178"/>
                                        </p:tgtEl>
                                        <p:attrNameLst>
                                          <p:attrName>style.visibility</p:attrName>
                                        </p:attrNameLst>
                                      </p:cBhvr>
                                      <p:to>
                                        <p:strVal val="visible"/>
                                      </p:to>
                                    </p:set>
                                  </p:childTnLst>
                                </p:cTn>
                              </p:par>
                              <p:par>
                                <p:cTn id="35" nodeType="withEffect" fill="hold" presetClass="entr" presetID="1">
                                  <p:stCondLst>
                                    <p:cond delay="0"/>
                                  </p:stCondLst>
                                  <p:childTnLst>
                                    <p:set>
                                      <p:cBhvr>
                                        <p:cTn id="36" dur="1" fill="hold">
                                          <p:stCondLst>
                                            <p:cond delay="0"/>
                                          </p:stCondLst>
                                        </p:cTn>
                                        <p:tgtEl>
                                          <p:spTgt spid="17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nodeType="clickEffect" fill="hold" presetClass="entr" presetID="1">
                                  <p:stCondLst>
                                    <p:cond delay="0"/>
                                  </p:stCondLst>
                                  <p:childTnLst>
                                    <p:set>
                                      <p:cBhvr>
                                        <p:cTn id="40" dur="1" fill="hold">
                                          <p:stCondLst>
                                            <p:cond delay="0"/>
                                          </p:stCondLst>
                                        </p:cTn>
                                        <p:tgtEl>
                                          <p:spTgt spid="182"/>
                                        </p:tgtEl>
                                        <p:attrNameLst>
                                          <p:attrName>style.visibility</p:attrName>
                                        </p:attrNameLst>
                                      </p:cBhvr>
                                      <p:to>
                                        <p:strVal val="visible"/>
                                      </p:to>
                                    </p:set>
                                  </p:childTnLst>
                                </p:cTn>
                              </p:par>
                              <p:par>
                                <p:cTn id="41" nodeType="withEffect" fill="hold" presetClass="entr" presetID="1">
                                  <p:stCondLst>
                                    <p:cond delay="0"/>
                                  </p:stCondLst>
                                  <p:childTnLst>
                                    <p:set>
                                      <p:cBhvr>
                                        <p:cTn id="42" dur="1" fill="hold">
                                          <p:stCondLst>
                                            <p:cond delay="0"/>
                                          </p:stCondLst>
                                        </p:cTn>
                                        <p:tgtEl>
                                          <p:spTgt spid="18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nodeType="clickEffect" fill="hold" presetClass="entr" presetID="1">
                                  <p:stCondLst>
                                    <p:cond delay="0"/>
                                  </p:stCondLst>
                                  <p:childTnLst>
                                    <p:set>
                                      <p:cBhvr>
                                        <p:cTn id="46" dur="1" fill="hold">
                                          <p:stCondLst>
                                            <p:cond delay="0"/>
                                          </p:stCondLst>
                                        </p:cTn>
                                        <p:tgtEl>
                                          <p:spTgt spid="183"/>
                                        </p:tgtEl>
                                        <p:attrNameLst>
                                          <p:attrName>style.visibility</p:attrName>
                                        </p:attrNameLst>
                                      </p:cBhvr>
                                      <p:to>
                                        <p:strVal val="visible"/>
                                      </p:to>
                                    </p:set>
                                  </p:childTnLst>
                                </p:cTn>
                              </p:par>
                              <p:par>
                                <p:cTn id="47" nodeType="withEffect" fill="hold" presetClass="entr" presetID="1">
                                  <p:stCondLst>
                                    <p:cond delay="0"/>
                                  </p:stCondLst>
                                  <p:childTnLst>
                                    <p:set>
                                      <p:cBhvr>
                                        <p:cTn id="48" dur="1" fill="hold">
                                          <p:stCondLst>
                                            <p:cond delay="0"/>
                                          </p:stCondLst>
                                        </p:cTn>
                                        <p:tgtEl>
                                          <p:spTgt spid="18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nodeType="clickEffect" fill="hold" presetClass="entr" presetID="1">
                                  <p:stCondLst>
                                    <p:cond delay="0"/>
                                  </p:stCondLst>
                                  <p:childTnLst>
                                    <p:set>
                                      <p:cBhvr>
                                        <p:cTn id="52" dur="1" fill="hold">
                                          <p:stCondLst>
                                            <p:cond delay="0"/>
                                          </p:stCondLst>
                                        </p:cTn>
                                        <p:tgtEl>
                                          <p:spTgt spid="185"/>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6" name="Content Placeholder 13" descr=""/>
          <p:cNvPicPr/>
          <p:nvPr/>
        </p:nvPicPr>
        <p:blipFill>
          <a:blip r:embed="rId1"/>
          <a:srcRect l="9630" t="0" r="0" b="0"/>
          <a:stretch/>
        </p:blipFill>
        <p:spPr>
          <a:xfrm>
            <a:off x="274680" y="1468800"/>
            <a:ext cx="4846680" cy="3457800"/>
          </a:xfrm>
          <a:prstGeom prst="rect">
            <a:avLst/>
          </a:prstGeom>
          <a:ln>
            <a:noFill/>
          </a:ln>
        </p:spPr>
      </p:pic>
      <p:sp>
        <p:nvSpPr>
          <p:cNvPr id="187" name="CustomShape 1"/>
          <p:cNvSpPr/>
          <p:nvPr/>
        </p:nvSpPr>
        <p:spPr>
          <a:xfrm>
            <a:off x="8140680" y="481680"/>
            <a:ext cx="2035800" cy="689040"/>
          </a:xfrm>
          <a:prstGeom prst="rect">
            <a:avLst/>
          </a:prstGeom>
          <a:ln>
            <a:round/>
          </a:ln>
        </p:spPr>
        <p:style>
          <a:lnRef idx="2">
            <a:schemeClr val="dk1"/>
          </a:lnRef>
          <a:fillRef idx="1">
            <a:schemeClr val="lt1"/>
          </a:fillRef>
          <a:effectRef idx="0">
            <a:schemeClr val="dk1"/>
          </a:effectRef>
          <a:fontRef idx="minor"/>
        </p:style>
        <p:txBody>
          <a:bodyPr lIns="90000" rIns="90000" tIns="45000" bIns="45000" anchor="ctr"/>
          <a:p>
            <a:pPr algn="ctr">
              <a:lnSpc>
                <a:spcPct val="100000"/>
              </a:lnSpc>
            </a:pPr>
            <a:r>
              <a:rPr b="0" lang="en-GB" sz="2800" spc="-1" strike="noStrike">
                <a:solidFill>
                  <a:srgbClr val="000000"/>
                </a:solidFill>
                <a:latin typeface="Times New Roman"/>
              </a:rPr>
              <a:t>Opening</a:t>
            </a:r>
            <a:endParaRPr b="0" lang="en-GB" sz="2800" spc="-1" strike="noStrike">
              <a:latin typeface="Arial"/>
            </a:endParaRPr>
          </a:p>
        </p:txBody>
      </p:sp>
      <p:sp>
        <p:nvSpPr>
          <p:cNvPr id="188" name="CustomShape 2"/>
          <p:cNvSpPr/>
          <p:nvPr/>
        </p:nvSpPr>
        <p:spPr>
          <a:xfrm>
            <a:off x="274680" y="596880"/>
            <a:ext cx="3389040" cy="689040"/>
          </a:xfrm>
          <a:prstGeom prst="rect">
            <a:avLst/>
          </a:prstGeom>
          <a:ln>
            <a:round/>
          </a:ln>
        </p:spPr>
        <p:style>
          <a:lnRef idx="2">
            <a:schemeClr val="dk1"/>
          </a:lnRef>
          <a:fillRef idx="1">
            <a:schemeClr val="lt1"/>
          </a:fillRef>
          <a:effectRef idx="0">
            <a:schemeClr val="dk1"/>
          </a:effectRef>
          <a:fontRef idx="minor"/>
        </p:style>
        <p:txBody>
          <a:bodyPr lIns="90000" rIns="90000" tIns="45000" bIns="45000" anchor="ctr"/>
          <a:p>
            <a:pPr algn="ctr">
              <a:lnSpc>
                <a:spcPct val="100000"/>
              </a:lnSpc>
            </a:pPr>
            <a:r>
              <a:rPr b="0" lang="en-GB" sz="2800" spc="-1" strike="noStrike">
                <a:solidFill>
                  <a:srgbClr val="000000"/>
                </a:solidFill>
                <a:latin typeface="Times New Roman"/>
              </a:rPr>
              <a:t>AHE Image</a:t>
            </a:r>
            <a:endParaRPr b="0" lang="en-GB" sz="2800" spc="-1" strike="noStrike">
              <a:latin typeface="Arial"/>
            </a:endParaRPr>
          </a:p>
        </p:txBody>
      </p:sp>
      <p:pic>
        <p:nvPicPr>
          <p:cNvPr id="189" name="Picture 15" descr=""/>
          <p:cNvPicPr/>
          <p:nvPr/>
        </p:nvPicPr>
        <p:blipFill>
          <a:blip r:embed="rId2"/>
          <a:stretch/>
        </p:blipFill>
        <p:spPr>
          <a:xfrm>
            <a:off x="6581160" y="1468800"/>
            <a:ext cx="5136840" cy="3457800"/>
          </a:xfrm>
          <a:prstGeom prst="rect">
            <a:avLst/>
          </a:prstGeom>
          <a:ln>
            <a:noFill/>
          </a:ln>
        </p:spPr>
      </p:pic>
      <p:sp>
        <p:nvSpPr>
          <p:cNvPr id="190" name="CustomShape 3"/>
          <p:cNvSpPr/>
          <p:nvPr/>
        </p:nvSpPr>
        <p:spPr>
          <a:xfrm>
            <a:off x="5199120" y="2616480"/>
            <a:ext cx="1304640" cy="914040"/>
          </a:xfrm>
          <a:prstGeom prst="mathMinus">
            <a:avLst>
              <a:gd name="adj1" fmla="val 23520"/>
            </a:avLst>
          </a:prstGeom>
          <a:ln>
            <a:round/>
          </a:ln>
        </p:spPr>
        <p:style>
          <a:lnRef idx="2">
            <a:schemeClr val="dk1">
              <a:shade val="50000"/>
            </a:schemeClr>
          </a:lnRef>
          <a:fillRef idx="1">
            <a:schemeClr val="dk1"/>
          </a:fillRef>
          <a:effectRef idx="0">
            <a:schemeClr val="dk1"/>
          </a:effectRef>
          <a:fontRef idx="minor"/>
        </p:style>
      </p:sp>
    </p:spTree>
  </p:cSld>
  <p:timing>
    <p:tnLst>
      <p:par>
        <p:cTn id="53" dur="indefinite" restart="never" nodeType="tmRoot">
          <p:childTnLst>
            <p:seq>
              <p:cTn id="54" dur="indefinite" nodeType="mainSeq">
                <p:childTnLst>
                  <p:par>
                    <p:cTn id="55" fill="hold">
                      <p:stCondLst>
                        <p:cond delay="indefinite"/>
                      </p:stCondLst>
                      <p:childTnLst>
                        <p:par>
                          <p:cTn id="56" fill="hold">
                            <p:stCondLst>
                              <p:cond delay="0"/>
                            </p:stCondLst>
                            <p:childTnLst>
                              <p:par>
                                <p:cTn id="57" nodeType="clickEffect" fill="hold" presetClass="entr" presetID="1">
                                  <p:stCondLst>
                                    <p:cond delay="0"/>
                                  </p:stCondLst>
                                  <p:childTnLst>
                                    <p:set>
                                      <p:cBhvr>
                                        <p:cTn id="58" dur="1" fill="hold">
                                          <p:stCondLst>
                                            <p:cond delay="0"/>
                                          </p:stCondLst>
                                        </p:cTn>
                                        <p:tgtEl>
                                          <p:spTgt spid="188"/>
                                        </p:tgtEl>
                                        <p:attrNameLst>
                                          <p:attrName>style.visibility</p:attrName>
                                        </p:attrNameLst>
                                      </p:cBhvr>
                                      <p:to>
                                        <p:strVal val="visible"/>
                                      </p:to>
                                    </p:set>
                                  </p:childTnLst>
                                </p:cTn>
                              </p:par>
                              <p:par>
                                <p:cTn id="59" nodeType="withEffect" fill="hold" presetClass="entr" presetID="1">
                                  <p:stCondLst>
                                    <p:cond delay="0"/>
                                  </p:stCondLst>
                                  <p:childTnLst>
                                    <p:set>
                                      <p:cBhvr>
                                        <p:cTn id="60" dur="1" fill="hold">
                                          <p:stCondLst>
                                            <p:cond delay="0"/>
                                          </p:stCondLst>
                                        </p:cTn>
                                        <p:tgtEl>
                                          <p:spTgt spid="18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nodeType="clickEffect" fill="hold" presetClass="entr" presetID="1">
                                  <p:stCondLst>
                                    <p:cond delay="0"/>
                                  </p:stCondLst>
                                  <p:childTnLst>
                                    <p:set>
                                      <p:cBhvr>
                                        <p:cTn id="64" dur="1" fill="hold">
                                          <p:stCondLst>
                                            <p:cond delay="0"/>
                                          </p:stCondLst>
                                        </p:cTn>
                                        <p:tgtEl>
                                          <p:spTgt spid="187"/>
                                        </p:tgtEl>
                                        <p:attrNameLst>
                                          <p:attrName>style.visibility</p:attrName>
                                        </p:attrNameLst>
                                      </p:cBhvr>
                                      <p:to>
                                        <p:strVal val="visible"/>
                                      </p:to>
                                    </p:set>
                                  </p:childTnLst>
                                </p:cTn>
                              </p:par>
                              <p:par>
                                <p:cTn id="65" nodeType="withEffect" fill="hold" presetClass="entr" presetID="1">
                                  <p:stCondLst>
                                    <p:cond delay="0"/>
                                  </p:stCondLst>
                                  <p:childTnLst>
                                    <p:set>
                                      <p:cBhvr>
                                        <p:cTn id="66" dur="1" fill="hold">
                                          <p:stCondLst>
                                            <p:cond delay="0"/>
                                          </p:stCondLst>
                                        </p:cTn>
                                        <p:tgtEl>
                                          <p:spTgt spid="18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nodeType="clickEffect" fill="hold" presetClass="entr" presetID="1">
                                  <p:stCondLst>
                                    <p:cond delay="0"/>
                                  </p:stCondLst>
                                  <p:childTnLst>
                                    <p:set>
                                      <p:cBhvr>
                                        <p:cTn id="70" dur="1" fill="hold">
                                          <p:stCondLst>
                                            <p:cond delay="0"/>
                                          </p:stCondLst>
                                        </p:cTn>
                                        <p:tgtEl>
                                          <p:spTgt spid="190"/>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2e5369"/>
      </a:dk2>
      <a:lt2>
        <a:srgbClr val="cfe2e7"/>
      </a:lt2>
      <a:accent1>
        <a:srgbClr val="353535"/>
      </a:accent1>
      <a:accent2>
        <a:srgbClr val="000000"/>
      </a:accent2>
      <a:accent3>
        <a:srgbClr val="265991"/>
      </a:accent3>
      <a:accent4>
        <a:srgbClr val="7e40cc"/>
      </a:accent4>
      <a:accent5>
        <a:srgbClr val="b927e9"/>
      </a:accent5>
      <a:accent6>
        <a:srgbClr val="e833bf"/>
      </a:accent6>
      <a:hlink>
        <a:srgbClr val="2da0f1"/>
      </a:hlink>
      <a:folHlink>
        <a:srgbClr val="7ed1e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2e5369"/>
      </a:dk2>
      <a:lt2>
        <a:srgbClr val="cfe2e7"/>
      </a:lt2>
      <a:accent1>
        <a:srgbClr val="353535"/>
      </a:accent1>
      <a:accent2>
        <a:srgbClr val="000000"/>
      </a:accent2>
      <a:accent3>
        <a:srgbClr val="265991"/>
      </a:accent3>
      <a:accent4>
        <a:srgbClr val="7e40cc"/>
      </a:accent4>
      <a:accent5>
        <a:srgbClr val="b927e9"/>
      </a:accent5>
      <a:accent6>
        <a:srgbClr val="e833bf"/>
      </a:accent6>
      <a:hlink>
        <a:srgbClr val="2da0f1"/>
      </a:hlink>
      <a:folHlink>
        <a:srgbClr val="7ed1e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2e5369"/>
      </a:dk2>
      <a:lt2>
        <a:srgbClr val="cfe2e7"/>
      </a:lt2>
      <a:accent1>
        <a:srgbClr val="353535"/>
      </a:accent1>
      <a:accent2>
        <a:srgbClr val="000000"/>
      </a:accent2>
      <a:accent3>
        <a:srgbClr val="265991"/>
      </a:accent3>
      <a:accent4>
        <a:srgbClr val="7e40cc"/>
      </a:accent4>
      <a:accent5>
        <a:srgbClr val="b927e9"/>
      </a:accent5>
      <a:accent6>
        <a:srgbClr val="e833bf"/>
      </a:accent6>
      <a:hlink>
        <a:srgbClr val="2da0f1"/>
      </a:hlink>
      <a:folHlink>
        <a:srgbClr val="7ed1e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804</TotalTime>
  <Application>LibreOffice/6.0.6.2$Linux_X86_64 LibreOffice_project/00m0$Build-2</Application>
  <Words>804</Words>
  <Paragraphs>271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2019-04-08T03:18:36Z</dcterms:created>
  <dc:creator>Shreyas S Bagi</dc:creator>
  <dc:description/>
  <dc:language>en-GB</dc:language>
  <cp:lastModifiedBy/>
  <dcterms:modified xsi:type="dcterms:W3CDTF">2019-04-18T22:29:43Z</dcterms:modified>
  <cp:revision>79</cp:revision>
  <dc:subject/>
  <dc:title>Vehicle Plate Recognition System</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2</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31</vt:i4>
  </property>
</Properties>
</file>